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sldIdLst>
    <p:sldId id="272" r:id="rId2"/>
    <p:sldId id="311" r:id="rId3"/>
    <p:sldId id="312" r:id="rId4"/>
    <p:sldId id="323" r:id="rId5"/>
    <p:sldId id="301" r:id="rId6"/>
    <p:sldId id="324" r:id="rId7"/>
    <p:sldId id="259" r:id="rId8"/>
    <p:sldId id="325" r:id="rId9"/>
    <p:sldId id="326" r:id="rId10"/>
    <p:sldId id="307" r:id="rId11"/>
    <p:sldId id="331" r:id="rId12"/>
    <p:sldId id="330" r:id="rId13"/>
    <p:sldId id="329" r:id="rId14"/>
    <p:sldId id="328" r:id="rId15"/>
    <p:sldId id="332" r:id="rId16"/>
    <p:sldId id="334" r:id="rId17"/>
    <p:sldId id="333" r:id="rId18"/>
    <p:sldId id="336" r:id="rId19"/>
    <p:sldId id="335" r:id="rId20"/>
    <p:sldId id="327" r:id="rId21"/>
    <p:sldId id="316" r:id="rId22"/>
    <p:sldId id="300" r:id="rId23"/>
    <p:sldId id="322" r:id="rId24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317E3-0E57-41DB-985A-C149E518C0B3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D9BD35D-C6D3-47AF-9707-CD42B6128CE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/>
            <a:t>STREAM=ІНТЕГРАЦІЯ</a:t>
          </a:r>
          <a:endParaRPr lang="uk-UA" dirty="0"/>
        </a:p>
      </dgm:t>
    </dgm:pt>
    <dgm:pt modelId="{58AACA45-A688-4B69-A185-F0B42E5D376C}" type="parTrans" cxnId="{0696CB06-6440-4217-B095-18AE2C006643}">
      <dgm:prSet/>
      <dgm:spPr/>
      <dgm:t>
        <a:bodyPr/>
        <a:lstStyle/>
        <a:p>
          <a:endParaRPr lang="uk-UA"/>
        </a:p>
      </dgm:t>
    </dgm:pt>
    <dgm:pt modelId="{BC76C646-10A7-4B8B-A024-E4E18BE3B869}" type="sibTrans" cxnId="{0696CB06-6440-4217-B095-18AE2C006643}">
      <dgm:prSet/>
      <dgm:spPr/>
      <dgm:t>
        <a:bodyPr/>
        <a:lstStyle/>
        <a:p>
          <a:endParaRPr lang="uk-UA"/>
        </a:p>
      </dgm:t>
    </dgm:pt>
    <dgm:pt modelId="{8FF192EF-397A-4606-B344-04F074D76A6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Природничі науки</a:t>
          </a:r>
        </a:p>
      </dgm:t>
    </dgm:pt>
    <dgm:pt modelId="{6E81D664-DF57-476E-9907-E3ECB58DA4D7}" type="parTrans" cxnId="{A8229D22-B31A-450A-9349-9CED33494A32}">
      <dgm:prSet/>
      <dgm:spPr/>
      <dgm:t>
        <a:bodyPr/>
        <a:lstStyle/>
        <a:p>
          <a:endParaRPr lang="uk-UA"/>
        </a:p>
      </dgm:t>
    </dgm:pt>
    <dgm:pt modelId="{197CA982-E8FC-4E3D-A8F7-EE0E125B7252}" type="sibTrans" cxnId="{A8229D22-B31A-450A-9349-9CED33494A32}">
      <dgm:prSet/>
      <dgm:spPr/>
      <dgm:t>
        <a:bodyPr/>
        <a:lstStyle/>
        <a:p>
          <a:endParaRPr lang="uk-UA"/>
        </a:p>
      </dgm:t>
    </dgm:pt>
    <dgm:pt modelId="{76863DD7-1003-4EFE-AC28-8900534ECEB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Читання та письмо</a:t>
          </a:r>
        </a:p>
      </dgm:t>
    </dgm:pt>
    <dgm:pt modelId="{3508C283-1457-4D9F-B6D1-258E5C0AF44A}" type="parTrans" cxnId="{20DE2938-C827-48BE-A02D-CB24BC900ED4}">
      <dgm:prSet/>
      <dgm:spPr/>
      <dgm:t>
        <a:bodyPr/>
        <a:lstStyle/>
        <a:p>
          <a:endParaRPr lang="uk-UA"/>
        </a:p>
      </dgm:t>
    </dgm:pt>
    <dgm:pt modelId="{072FC6DB-4235-49D3-A889-C051E8FCA0C7}" type="sibTrans" cxnId="{20DE2938-C827-48BE-A02D-CB24BC900ED4}">
      <dgm:prSet/>
      <dgm:spPr/>
      <dgm:t>
        <a:bodyPr/>
        <a:lstStyle/>
        <a:p>
          <a:endParaRPr lang="uk-UA"/>
        </a:p>
      </dgm:t>
    </dgm:pt>
    <dgm:pt modelId="{86C56EC0-1F58-4A54-BCB0-A69E9A3EF29C}">
      <dgm:prSet/>
      <dgm:spPr/>
      <dgm:t>
        <a:bodyPr/>
        <a:lstStyle/>
        <a:p>
          <a:endParaRPr lang="ru-RU"/>
        </a:p>
      </dgm:t>
    </dgm:pt>
    <dgm:pt modelId="{091D47BC-B9B6-4C53-91C9-5DF0A1128B4E}" type="parTrans" cxnId="{6833DB81-F9A6-47A8-944E-35CFFB5CF9E7}">
      <dgm:prSet/>
      <dgm:spPr/>
      <dgm:t>
        <a:bodyPr/>
        <a:lstStyle/>
        <a:p>
          <a:endParaRPr lang="uk-UA"/>
        </a:p>
      </dgm:t>
    </dgm:pt>
    <dgm:pt modelId="{E3D892C2-4693-4C1E-B508-9B76B43DDDB8}" type="sibTrans" cxnId="{6833DB81-F9A6-47A8-944E-35CFFB5CF9E7}">
      <dgm:prSet/>
      <dgm:spPr/>
      <dgm:t>
        <a:bodyPr/>
        <a:lstStyle/>
        <a:p>
          <a:endParaRPr lang="uk-UA"/>
        </a:p>
      </dgm:t>
    </dgm:pt>
    <dgm:pt modelId="{D7DD5414-E4E8-4DAC-97C4-2615AFBF634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Технології</a:t>
          </a:r>
        </a:p>
      </dgm:t>
    </dgm:pt>
    <dgm:pt modelId="{C4C0D8DB-028B-47FD-84B9-676E958DF8FF}" type="parTrans" cxnId="{08F6284A-F6E1-4845-AC8A-BF92B8CF2AD9}">
      <dgm:prSet/>
      <dgm:spPr/>
      <dgm:t>
        <a:bodyPr/>
        <a:lstStyle/>
        <a:p>
          <a:endParaRPr lang="uk-UA"/>
        </a:p>
      </dgm:t>
    </dgm:pt>
    <dgm:pt modelId="{401D6A33-13C8-4470-AC30-75D6A3F9DDCF}" type="sibTrans" cxnId="{08F6284A-F6E1-4845-AC8A-BF92B8CF2AD9}">
      <dgm:prSet/>
      <dgm:spPr/>
      <dgm:t>
        <a:bodyPr/>
        <a:lstStyle/>
        <a:p>
          <a:endParaRPr lang="uk-UA"/>
        </a:p>
      </dgm:t>
    </dgm:pt>
    <dgm:pt modelId="{AFB00540-C143-419B-90A0-99D61048BFD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Інженерія</a:t>
          </a:r>
        </a:p>
      </dgm:t>
    </dgm:pt>
    <dgm:pt modelId="{F2B71FCE-7B85-4FB2-9BE7-EA258CD3679F}" type="parTrans" cxnId="{72D41F69-F3CA-4F0D-9AA2-E45EE5E0001D}">
      <dgm:prSet/>
      <dgm:spPr/>
      <dgm:t>
        <a:bodyPr/>
        <a:lstStyle/>
        <a:p>
          <a:endParaRPr lang="uk-UA"/>
        </a:p>
      </dgm:t>
    </dgm:pt>
    <dgm:pt modelId="{5A831D77-273D-4CA1-99F9-14B469C447E2}" type="sibTrans" cxnId="{72D41F69-F3CA-4F0D-9AA2-E45EE5E0001D}">
      <dgm:prSet/>
      <dgm:spPr/>
      <dgm:t>
        <a:bodyPr/>
        <a:lstStyle/>
        <a:p>
          <a:endParaRPr lang="uk-UA"/>
        </a:p>
      </dgm:t>
    </dgm:pt>
    <dgm:pt modelId="{BDA07793-D590-4AAB-89FA-C0A6C47AFFC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Мистецтво</a:t>
          </a:r>
        </a:p>
      </dgm:t>
    </dgm:pt>
    <dgm:pt modelId="{8330805E-DF20-439A-B532-AFBC4B69AB96}" type="parTrans" cxnId="{7652B262-126A-41D1-879B-EE3CCCFB770B}">
      <dgm:prSet/>
      <dgm:spPr/>
      <dgm:t>
        <a:bodyPr/>
        <a:lstStyle/>
        <a:p>
          <a:endParaRPr lang="uk-UA"/>
        </a:p>
      </dgm:t>
    </dgm:pt>
    <dgm:pt modelId="{68D43E02-C61F-4C62-9661-A8D2E6F9C643}" type="sibTrans" cxnId="{7652B262-126A-41D1-879B-EE3CCCFB770B}">
      <dgm:prSet/>
      <dgm:spPr/>
      <dgm:t>
        <a:bodyPr/>
        <a:lstStyle/>
        <a:p>
          <a:endParaRPr lang="uk-UA"/>
        </a:p>
      </dgm:t>
    </dgm:pt>
    <dgm:pt modelId="{701E806A-A6E9-430C-818F-49D3F0F1589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Математика</a:t>
          </a:r>
        </a:p>
      </dgm:t>
    </dgm:pt>
    <dgm:pt modelId="{CF8EA7A3-2504-4068-8ABD-901678E37AAB}" type="parTrans" cxnId="{EC0D8658-3711-48D9-97D9-2E027E348F65}">
      <dgm:prSet/>
      <dgm:spPr/>
      <dgm:t>
        <a:bodyPr/>
        <a:lstStyle/>
        <a:p>
          <a:endParaRPr lang="uk-UA"/>
        </a:p>
      </dgm:t>
    </dgm:pt>
    <dgm:pt modelId="{56C6F4DF-3DE1-4031-96BC-0972CE68675B}" type="sibTrans" cxnId="{EC0D8658-3711-48D9-97D9-2E027E348F65}">
      <dgm:prSet/>
      <dgm:spPr/>
      <dgm:t>
        <a:bodyPr/>
        <a:lstStyle/>
        <a:p>
          <a:endParaRPr lang="uk-UA"/>
        </a:p>
      </dgm:t>
    </dgm:pt>
    <dgm:pt modelId="{A36F16EB-AB54-45FB-AEAB-9B7F3232F9DF}" type="pres">
      <dgm:prSet presAssocID="{61A317E3-0E57-41DB-985A-C149E518C0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EA264-9F82-470A-82C9-D0107E512471}" type="pres">
      <dgm:prSet presAssocID="{8D9BD35D-C6D3-47AF-9707-CD42B6128CE8}" presName="roof" presStyleLbl="dkBgShp" presStyleIdx="0" presStyleCnt="2"/>
      <dgm:spPr/>
      <dgm:t>
        <a:bodyPr/>
        <a:lstStyle/>
        <a:p>
          <a:endParaRPr lang="ru-RU"/>
        </a:p>
      </dgm:t>
    </dgm:pt>
    <dgm:pt modelId="{C0BE692E-7E51-4B4B-8ACD-A0E4554CCD44}" type="pres">
      <dgm:prSet presAssocID="{8D9BD35D-C6D3-47AF-9707-CD42B6128CE8}" presName="pillars" presStyleCnt="0"/>
      <dgm:spPr/>
    </dgm:pt>
    <dgm:pt modelId="{3ECAB2E1-E922-4014-93B3-FC7F46CACA90}" type="pres">
      <dgm:prSet presAssocID="{8D9BD35D-C6D3-47AF-9707-CD42B6128CE8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61310-B310-4193-B495-A7545FE1288D}" type="pres">
      <dgm:prSet presAssocID="{D7DD5414-E4E8-4DAC-97C4-2615AFBF634B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EA905-216A-410A-8C63-4EFA57CBE7FE}" type="pres">
      <dgm:prSet presAssocID="{76863DD7-1003-4EFE-AC28-8900534ECEB5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9F5B9-7B02-4513-8A90-F8EA76620B83}" type="pres">
      <dgm:prSet presAssocID="{AFB00540-C143-419B-90A0-99D61048BFD4}" presName="pillarX" presStyleLbl="node1" presStyleIdx="3" presStyleCnt="6" custScaleY="100461" custLinFactNeighborX="0" custLinFactNeighborY="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D355B-0E98-4B10-830E-8ED5915DBC87}" type="pres">
      <dgm:prSet presAssocID="{BDA07793-D590-4AAB-89FA-C0A6C47AFFC4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5E520-D3D8-4371-886A-D5FF64C1554F}" type="pres">
      <dgm:prSet presAssocID="{701E806A-A6E9-430C-818F-49D3F0F15892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5C5CB-4335-49E0-A53A-E47F5BE12E53}" type="pres">
      <dgm:prSet presAssocID="{8D9BD35D-C6D3-47AF-9707-CD42B6128CE8}" presName="base" presStyleLbl="dkBgShp" presStyleIdx="1" presStyleCnt="2"/>
      <dgm:spPr/>
    </dgm:pt>
  </dgm:ptLst>
  <dgm:cxnLst>
    <dgm:cxn modelId="{D0625B79-5860-42D9-8954-18DB89E6335D}" type="presOf" srcId="{8D9BD35D-C6D3-47AF-9707-CD42B6128CE8}" destId="{9B9EA264-9F82-470A-82C9-D0107E512471}" srcOrd="0" destOrd="0" presId="urn:microsoft.com/office/officeart/2005/8/layout/hList3"/>
    <dgm:cxn modelId="{8E34ACC9-21F0-4CCF-A4B7-E40FCB8F8BE5}" type="presOf" srcId="{76863DD7-1003-4EFE-AC28-8900534ECEB5}" destId="{ED9EA905-216A-410A-8C63-4EFA57CBE7FE}" srcOrd="0" destOrd="0" presId="urn:microsoft.com/office/officeart/2005/8/layout/hList3"/>
    <dgm:cxn modelId="{20DE2938-C827-48BE-A02D-CB24BC900ED4}" srcId="{8D9BD35D-C6D3-47AF-9707-CD42B6128CE8}" destId="{76863DD7-1003-4EFE-AC28-8900534ECEB5}" srcOrd="2" destOrd="0" parTransId="{3508C283-1457-4D9F-B6D1-258E5C0AF44A}" sibTransId="{072FC6DB-4235-49D3-A889-C051E8FCA0C7}"/>
    <dgm:cxn modelId="{EC0D8658-3711-48D9-97D9-2E027E348F65}" srcId="{8D9BD35D-C6D3-47AF-9707-CD42B6128CE8}" destId="{701E806A-A6E9-430C-818F-49D3F0F15892}" srcOrd="5" destOrd="0" parTransId="{CF8EA7A3-2504-4068-8ABD-901678E37AAB}" sibTransId="{56C6F4DF-3DE1-4031-96BC-0972CE68675B}"/>
    <dgm:cxn modelId="{6833DB81-F9A6-47A8-944E-35CFFB5CF9E7}" srcId="{61A317E3-0E57-41DB-985A-C149E518C0B3}" destId="{86C56EC0-1F58-4A54-BCB0-A69E9A3EF29C}" srcOrd="1" destOrd="0" parTransId="{091D47BC-B9B6-4C53-91C9-5DF0A1128B4E}" sibTransId="{E3D892C2-4693-4C1E-B508-9B76B43DDDB8}"/>
    <dgm:cxn modelId="{B64A1487-713F-43DB-B2C2-596A7611FF4D}" type="presOf" srcId="{D7DD5414-E4E8-4DAC-97C4-2615AFBF634B}" destId="{8AD61310-B310-4193-B495-A7545FE1288D}" srcOrd="0" destOrd="0" presId="urn:microsoft.com/office/officeart/2005/8/layout/hList3"/>
    <dgm:cxn modelId="{08F6284A-F6E1-4845-AC8A-BF92B8CF2AD9}" srcId="{8D9BD35D-C6D3-47AF-9707-CD42B6128CE8}" destId="{D7DD5414-E4E8-4DAC-97C4-2615AFBF634B}" srcOrd="1" destOrd="0" parTransId="{C4C0D8DB-028B-47FD-84B9-676E958DF8FF}" sibTransId="{401D6A33-13C8-4470-AC30-75D6A3F9DDCF}"/>
    <dgm:cxn modelId="{A8229D22-B31A-450A-9349-9CED33494A32}" srcId="{8D9BD35D-C6D3-47AF-9707-CD42B6128CE8}" destId="{8FF192EF-397A-4606-B344-04F074D76A6E}" srcOrd="0" destOrd="0" parTransId="{6E81D664-DF57-476E-9907-E3ECB58DA4D7}" sibTransId="{197CA982-E8FC-4E3D-A8F7-EE0E125B7252}"/>
    <dgm:cxn modelId="{AEA8D27F-3F07-4721-A218-E50373CD45AA}" type="presOf" srcId="{AFB00540-C143-419B-90A0-99D61048BFD4}" destId="{BF69F5B9-7B02-4513-8A90-F8EA76620B83}" srcOrd="0" destOrd="0" presId="urn:microsoft.com/office/officeart/2005/8/layout/hList3"/>
    <dgm:cxn modelId="{72D41F69-F3CA-4F0D-9AA2-E45EE5E0001D}" srcId="{8D9BD35D-C6D3-47AF-9707-CD42B6128CE8}" destId="{AFB00540-C143-419B-90A0-99D61048BFD4}" srcOrd="3" destOrd="0" parTransId="{F2B71FCE-7B85-4FB2-9BE7-EA258CD3679F}" sibTransId="{5A831D77-273D-4CA1-99F9-14B469C447E2}"/>
    <dgm:cxn modelId="{0696CB06-6440-4217-B095-18AE2C006643}" srcId="{61A317E3-0E57-41DB-985A-C149E518C0B3}" destId="{8D9BD35D-C6D3-47AF-9707-CD42B6128CE8}" srcOrd="0" destOrd="0" parTransId="{58AACA45-A688-4B69-A185-F0B42E5D376C}" sibTransId="{BC76C646-10A7-4B8B-A024-E4E18BE3B869}"/>
    <dgm:cxn modelId="{B261B32B-4C70-4461-83FF-4D386CA04945}" type="presOf" srcId="{701E806A-A6E9-430C-818F-49D3F0F15892}" destId="{4EA5E520-D3D8-4371-886A-D5FF64C1554F}" srcOrd="0" destOrd="0" presId="urn:microsoft.com/office/officeart/2005/8/layout/hList3"/>
    <dgm:cxn modelId="{7652B262-126A-41D1-879B-EE3CCCFB770B}" srcId="{8D9BD35D-C6D3-47AF-9707-CD42B6128CE8}" destId="{BDA07793-D590-4AAB-89FA-C0A6C47AFFC4}" srcOrd="4" destOrd="0" parTransId="{8330805E-DF20-439A-B532-AFBC4B69AB96}" sibTransId="{68D43E02-C61F-4C62-9661-A8D2E6F9C643}"/>
    <dgm:cxn modelId="{500C1CA5-AC5E-4730-BC15-D82855C7E5E6}" type="presOf" srcId="{BDA07793-D590-4AAB-89FA-C0A6C47AFFC4}" destId="{101D355B-0E98-4B10-830E-8ED5915DBC87}" srcOrd="0" destOrd="0" presId="urn:microsoft.com/office/officeart/2005/8/layout/hList3"/>
    <dgm:cxn modelId="{5421C0BB-96C1-425F-9E3C-D20DD50BD42F}" type="presOf" srcId="{61A317E3-0E57-41DB-985A-C149E518C0B3}" destId="{A36F16EB-AB54-45FB-AEAB-9B7F3232F9DF}" srcOrd="0" destOrd="0" presId="urn:microsoft.com/office/officeart/2005/8/layout/hList3"/>
    <dgm:cxn modelId="{EB911533-5486-4FF6-A026-DDE6F0CA18E5}" type="presOf" srcId="{8FF192EF-397A-4606-B344-04F074D76A6E}" destId="{3ECAB2E1-E922-4014-93B3-FC7F46CACA90}" srcOrd="0" destOrd="0" presId="urn:microsoft.com/office/officeart/2005/8/layout/hList3"/>
    <dgm:cxn modelId="{CE8059E3-B3D1-4DC3-B82C-ADE8A6290716}" type="presParOf" srcId="{A36F16EB-AB54-45FB-AEAB-9B7F3232F9DF}" destId="{9B9EA264-9F82-470A-82C9-D0107E512471}" srcOrd="0" destOrd="0" presId="urn:microsoft.com/office/officeart/2005/8/layout/hList3"/>
    <dgm:cxn modelId="{B17C82A5-D32D-463C-8B3C-C6D1CCD9D178}" type="presParOf" srcId="{A36F16EB-AB54-45FB-AEAB-9B7F3232F9DF}" destId="{C0BE692E-7E51-4B4B-8ACD-A0E4554CCD44}" srcOrd="1" destOrd="0" presId="urn:microsoft.com/office/officeart/2005/8/layout/hList3"/>
    <dgm:cxn modelId="{6E160513-43BF-4D16-BE62-E6FE5718887C}" type="presParOf" srcId="{C0BE692E-7E51-4B4B-8ACD-A0E4554CCD44}" destId="{3ECAB2E1-E922-4014-93B3-FC7F46CACA90}" srcOrd="0" destOrd="0" presId="urn:microsoft.com/office/officeart/2005/8/layout/hList3"/>
    <dgm:cxn modelId="{35BE1C4A-83C8-4101-8F45-A9122D7E6903}" type="presParOf" srcId="{C0BE692E-7E51-4B4B-8ACD-A0E4554CCD44}" destId="{8AD61310-B310-4193-B495-A7545FE1288D}" srcOrd="1" destOrd="0" presId="urn:microsoft.com/office/officeart/2005/8/layout/hList3"/>
    <dgm:cxn modelId="{1A27064F-0CD4-4C78-AB4A-0209517DA08F}" type="presParOf" srcId="{C0BE692E-7E51-4B4B-8ACD-A0E4554CCD44}" destId="{ED9EA905-216A-410A-8C63-4EFA57CBE7FE}" srcOrd="2" destOrd="0" presId="urn:microsoft.com/office/officeart/2005/8/layout/hList3"/>
    <dgm:cxn modelId="{90D4C4AE-FDD8-4AFD-9340-D5F82D4EB5ED}" type="presParOf" srcId="{C0BE692E-7E51-4B4B-8ACD-A0E4554CCD44}" destId="{BF69F5B9-7B02-4513-8A90-F8EA76620B83}" srcOrd="3" destOrd="0" presId="urn:microsoft.com/office/officeart/2005/8/layout/hList3"/>
    <dgm:cxn modelId="{B8DEE7C7-2AB5-46ED-8612-9977A342D69B}" type="presParOf" srcId="{C0BE692E-7E51-4B4B-8ACD-A0E4554CCD44}" destId="{101D355B-0E98-4B10-830E-8ED5915DBC87}" srcOrd="4" destOrd="0" presId="urn:microsoft.com/office/officeart/2005/8/layout/hList3"/>
    <dgm:cxn modelId="{905827B0-9AC3-4828-8402-77F650D592D9}" type="presParOf" srcId="{C0BE692E-7E51-4B4B-8ACD-A0E4554CCD44}" destId="{4EA5E520-D3D8-4371-886A-D5FF64C1554F}" srcOrd="5" destOrd="0" presId="urn:microsoft.com/office/officeart/2005/8/layout/hList3"/>
    <dgm:cxn modelId="{47FE2D93-BA9B-4665-9CBD-D3115DC4A041}" type="presParOf" srcId="{A36F16EB-AB54-45FB-AEAB-9B7F3232F9DF}" destId="{3505C5CB-4335-49E0-A53A-E47F5BE12E5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EFECC-C9D8-446F-99AD-4C670544E591}" type="doc">
      <dgm:prSet loTypeId="urn:microsoft.com/office/officeart/2005/8/layout/vList3#7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6E8742A-787A-4987-A23F-5BB8483241AF}">
      <dgm:prSet/>
      <dgm:spPr/>
      <dgm:t>
        <a:bodyPr/>
        <a:lstStyle/>
        <a:p>
          <a:pPr rtl="0"/>
          <a:r>
            <a:rPr lang="uk-UA" dirty="0"/>
            <a:t>Занурює дитину у світ творчості та фантазії</a:t>
          </a:r>
        </a:p>
      </dgm:t>
    </dgm:pt>
    <dgm:pt modelId="{61F69F4F-8E35-430A-A5DC-8F1ACE406418}" type="parTrans" cxnId="{DD32462B-8AEC-47DE-B058-79D66F4C407E}">
      <dgm:prSet/>
      <dgm:spPr/>
      <dgm:t>
        <a:bodyPr/>
        <a:lstStyle/>
        <a:p>
          <a:endParaRPr lang="uk-UA"/>
        </a:p>
      </dgm:t>
    </dgm:pt>
    <dgm:pt modelId="{B4603C4E-5E75-473C-BAC9-B37053DBA164}" type="sibTrans" cxnId="{DD32462B-8AEC-47DE-B058-79D66F4C407E}">
      <dgm:prSet/>
      <dgm:spPr/>
      <dgm:t>
        <a:bodyPr/>
        <a:lstStyle/>
        <a:p>
          <a:endParaRPr lang="uk-UA"/>
        </a:p>
      </dgm:t>
    </dgm:pt>
    <dgm:pt modelId="{FE9CB6F9-EE7C-444A-8C98-6A54AB57B6C7}">
      <dgm:prSet/>
      <dgm:spPr/>
      <dgm:t>
        <a:bodyPr/>
        <a:lstStyle/>
        <a:p>
          <a:pPr rtl="0"/>
          <a:r>
            <a:rPr lang="uk-UA" dirty="0"/>
            <a:t>Здійснює ранню діагностику здібностей</a:t>
          </a:r>
        </a:p>
      </dgm:t>
    </dgm:pt>
    <dgm:pt modelId="{CD600572-E1FA-4ACC-9293-7CF429DF2B1E}" type="parTrans" cxnId="{3055046E-715D-4F7D-B108-5786AF57B8D7}">
      <dgm:prSet/>
      <dgm:spPr/>
      <dgm:t>
        <a:bodyPr/>
        <a:lstStyle/>
        <a:p>
          <a:endParaRPr lang="uk-UA"/>
        </a:p>
      </dgm:t>
    </dgm:pt>
    <dgm:pt modelId="{581DFDA7-0AA8-410F-A8DA-11A5A401B5E2}" type="sibTrans" cxnId="{3055046E-715D-4F7D-B108-5786AF57B8D7}">
      <dgm:prSet/>
      <dgm:spPr/>
      <dgm:t>
        <a:bodyPr/>
        <a:lstStyle/>
        <a:p>
          <a:endParaRPr lang="uk-UA"/>
        </a:p>
      </dgm:t>
    </dgm:pt>
    <dgm:pt modelId="{74A5A79A-2144-41C1-A67C-BED77837D289}">
      <dgm:prSet/>
      <dgm:spPr/>
      <dgm:t>
        <a:bodyPr/>
        <a:lstStyle/>
        <a:p>
          <a:pPr rtl="0"/>
          <a:r>
            <a:rPr lang="uk-UA" dirty="0"/>
            <a:t>Конструювання та перші винаходи</a:t>
          </a:r>
        </a:p>
      </dgm:t>
    </dgm:pt>
    <dgm:pt modelId="{EF2E3D54-CD43-4769-BAD4-13D80D17B38C}" type="parTrans" cxnId="{9935A68E-AC0A-46CB-9D8D-07DA2A0053DC}">
      <dgm:prSet/>
      <dgm:spPr/>
      <dgm:t>
        <a:bodyPr/>
        <a:lstStyle/>
        <a:p>
          <a:endParaRPr lang="uk-UA"/>
        </a:p>
      </dgm:t>
    </dgm:pt>
    <dgm:pt modelId="{A6D3D7C7-4249-4587-88D0-875AE847743F}" type="sibTrans" cxnId="{9935A68E-AC0A-46CB-9D8D-07DA2A0053DC}">
      <dgm:prSet/>
      <dgm:spPr/>
      <dgm:t>
        <a:bodyPr/>
        <a:lstStyle/>
        <a:p>
          <a:endParaRPr lang="uk-UA"/>
        </a:p>
      </dgm:t>
    </dgm:pt>
    <dgm:pt modelId="{96B7E2C1-9C6E-4A80-9CEF-BE8EAA414005}" type="pres">
      <dgm:prSet presAssocID="{3A9EFECC-C9D8-446F-99AD-4C670544E5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21B86-AEA2-4A2F-8934-B731665CBE0D}" type="pres">
      <dgm:prSet presAssocID="{96E8742A-787A-4987-A23F-5BB8483241AF}" presName="composite" presStyleCnt="0"/>
      <dgm:spPr/>
    </dgm:pt>
    <dgm:pt modelId="{9FC6B39B-05CA-4712-9C7E-C04CD623F548}" type="pres">
      <dgm:prSet presAssocID="{96E8742A-787A-4987-A23F-5BB8483241AF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A0633064-7ED9-40C8-B141-1107D1A8D6B0}" type="pres">
      <dgm:prSet presAssocID="{96E8742A-787A-4987-A23F-5BB8483241A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358BD-BC55-41DE-8F11-23C16D323262}" type="pres">
      <dgm:prSet presAssocID="{B4603C4E-5E75-473C-BAC9-B37053DBA164}" presName="spacing" presStyleCnt="0"/>
      <dgm:spPr/>
    </dgm:pt>
    <dgm:pt modelId="{FBF63B19-557E-477F-8BE1-B0C07A6B0002}" type="pres">
      <dgm:prSet presAssocID="{FE9CB6F9-EE7C-444A-8C98-6A54AB57B6C7}" presName="composite" presStyleCnt="0"/>
      <dgm:spPr/>
    </dgm:pt>
    <dgm:pt modelId="{3A610861-26F7-4A5E-AFFA-8E0D574C4909}" type="pres">
      <dgm:prSet presAssocID="{FE9CB6F9-EE7C-444A-8C98-6A54AB57B6C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1F9F93E-AC7B-4431-B155-BA130007075E}" type="pres">
      <dgm:prSet presAssocID="{FE9CB6F9-EE7C-444A-8C98-6A54AB57B6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2C530-6DC7-4A11-9B32-1CB4B94BE623}" type="pres">
      <dgm:prSet presAssocID="{581DFDA7-0AA8-410F-A8DA-11A5A401B5E2}" presName="spacing" presStyleCnt="0"/>
      <dgm:spPr/>
    </dgm:pt>
    <dgm:pt modelId="{2DEC0717-6294-4D2A-B995-2DF53F8FE204}" type="pres">
      <dgm:prSet presAssocID="{74A5A79A-2144-41C1-A67C-BED77837D289}" presName="composite" presStyleCnt="0"/>
      <dgm:spPr/>
    </dgm:pt>
    <dgm:pt modelId="{E5DD4CD9-CE72-4D2A-8B50-E74761AB60D0}" type="pres">
      <dgm:prSet presAssocID="{74A5A79A-2144-41C1-A67C-BED77837D28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8FA86C2-46AD-4ABC-BEB5-8CA28D759C19}" type="pres">
      <dgm:prSet presAssocID="{74A5A79A-2144-41C1-A67C-BED77837D28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2C247-9569-4770-B770-C19AC5CF0B36}" type="presOf" srcId="{FE9CB6F9-EE7C-444A-8C98-6A54AB57B6C7}" destId="{21F9F93E-AC7B-4431-B155-BA130007075E}" srcOrd="0" destOrd="0" presId="urn:microsoft.com/office/officeart/2005/8/layout/vList3#7"/>
    <dgm:cxn modelId="{EC57AC27-4E15-4BB9-846C-E712CF9572F1}" type="presOf" srcId="{96E8742A-787A-4987-A23F-5BB8483241AF}" destId="{A0633064-7ED9-40C8-B141-1107D1A8D6B0}" srcOrd="0" destOrd="0" presId="urn:microsoft.com/office/officeart/2005/8/layout/vList3#7"/>
    <dgm:cxn modelId="{3055046E-715D-4F7D-B108-5786AF57B8D7}" srcId="{3A9EFECC-C9D8-446F-99AD-4C670544E591}" destId="{FE9CB6F9-EE7C-444A-8C98-6A54AB57B6C7}" srcOrd="1" destOrd="0" parTransId="{CD600572-E1FA-4ACC-9293-7CF429DF2B1E}" sibTransId="{581DFDA7-0AA8-410F-A8DA-11A5A401B5E2}"/>
    <dgm:cxn modelId="{9935A68E-AC0A-46CB-9D8D-07DA2A0053DC}" srcId="{3A9EFECC-C9D8-446F-99AD-4C670544E591}" destId="{74A5A79A-2144-41C1-A67C-BED77837D289}" srcOrd="2" destOrd="0" parTransId="{EF2E3D54-CD43-4769-BAD4-13D80D17B38C}" sibTransId="{A6D3D7C7-4249-4587-88D0-875AE847743F}"/>
    <dgm:cxn modelId="{8DEC54D7-8F35-4493-A098-EAF20BCF3CFE}" type="presOf" srcId="{74A5A79A-2144-41C1-A67C-BED77837D289}" destId="{C8FA86C2-46AD-4ABC-BEB5-8CA28D759C19}" srcOrd="0" destOrd="0" presId="urn:microsoft.com/office/officeart/2005/8/layout/vList3#7"/>
    <dgm:cxn modelId="{80EA9ECC-3BB5-4968-B020-BEF8FA2BD5AE}" type="presOf" srcId="{3A9EFECC-C9D8-446F-99AD-4C670544E591}" destId="{96B7E2C1-9C6E-4A80-9CEF-BE8EAA414005}" srcOrd="0" destOrd="0" presId="urn:microsoft.com/office/officeart/2005/8/layout/vList3#7"/>
    <dgm:cxn modelId="{DD32462B-8AEC-47DE-B058-79D66F4C407E}" srcId="{3A9EFECC-C9D8-446F-99AD-4C670544E591}" destId="{96E8742A-787A-4987-A23F-5BB8483241AF}" srcOrd="0" destOrd="0" parTransId="{61F69F4F-8E35-430A-A5DC-8F1ACE406418}" sibTransId="{B4603C4E-5E75-473C-BAC9-B37053DBA164}"/>
    <dgm:cxn modelId="{FFF55E9E-104D-408C-AF1B-C7B2DFE5D2B0}" type="presParOf" srcId="{96B7E2C1-9C6E-4A80-9CEF-BE8EAA414005}" destId="{1FB21B86-AEA2-4A2F-8934-B731665CBE0D}" srcOrd="0" destOrd="0" presId="urn:microsoft.com/office/officeart/2005/8/layout/vList3#7"/>
    <dgm:cxn modelId="{044F6886-AA90-46C8-A15B-53BDA255E159}" type="presParOf" srcId="{1FB21B86-AEA2-4A2F-8934-B731665CBE0D}" destId="{9FC6B39B-05CA-4712-9C7E-C04CD623F548}" srcOrd="0" destOrd="0" presId="urn:microsoft.com/office/officeart/2005/8/layout/vList3#7"/>
    <dgm:cxn modelId="{28E6BF6B-2E46-4F56-8964-582FB98A984E}" type="presParOf" srcId="{1FB21B86-AEA2-4A2F-8934-B731665CBE0D}" destId="{A0633064-7ED9-40C8-B141-1107D1A8D6B0}" srcOrd="1" destOrd="0" presId="urn:microsoft.com/office/officeart/2005/8/layout/vList3#7"/>
    <dgm:cxn modelId="{996C3816-697C-41DE-805F-BACEA5F838E6}" type="presParOf" srcId="{96B7E2C1-9C6E-4A80-9CEF-BE8EAA414005}" destId="{632358BD-BC55-41DE-8F11-23C16D323262}" srcOrd="1" destOrd="0" presId="urn:microsoft.com/office/officeart/2005/8/layout/vList3#7"/>
    <dgm:cxn modelId="{C1B0DEEC-F98C-44A6-BD10-7367FC969569}" type="presParOf" srcId="{96B7E2C1-9C6E-4A80-9CEF-BE8EAA414005}" destId="{FBF63B19-557E-477F-8BE1-B0C07A6B0002}" srcOrd="2" destOrd="0" presId="urn:microsoft.com/office/officeart/2005/8/layout/vList3#7"/>
    <dgm:cxn modelId="{4EC93FAC-5E8A-498A-90B3-D936F005667B}" type="presParOf" srcId="{FBF63B19-557E-477F-8BE1-B0C07A6B0002}" destId="{3A610861-26F7-4A5E-AFFA-8E0D574C4909}" srcOrd="0" destOrd="0" presId="urn:microsoft.com/office/officeart/2005/8/layout/vList3#7"/>
    <dgm:cxn modelId="{BDB7BA36-7818-4F00-8500-CAE73AA6090A}" type="presParOf" srcId="{FBF63B19-557E-477F-8BE1-B0C07A6B0002}" destId="{21F9F93E-AC7B-4431-B155-BA130007075E}" srcOrd="1" destOrd="0" presId="urn:microsoft.com/office/officeart/2005/8/layout/vList3#7"/>
    <dgm:cxn modelId="{9FFC3DE8-DE46-4C16-9747-2A336593CDD7}" type="presParOf" srcId="{96B7E2C1-9C6E-4A80-9CEF-BE8EAA414005}" destId="{77C2C530-6DC7-4A11-9B32-1CB4B94BE623}" srcOrd="3" destOrd="0" presId="urn:microsoft.com/office/officeart/2005/8/layout/vList3#7"/>
    <dgm:cxn modelId="{9D845ABC-8AE0-4A46-BE79-C649A88F5FA9}" type="presParOf" srcId="{96B7E2C1-9C6E-4A80-9CEF-BE8EAA414005}" destId="{2DEC0717-6294-4D2A-B995-2DF53F8FE204}" srcOrd="4" destOrd="0" presId="urn:microsoft.com/office/officeart/2005/8/layout/vList3#7"/>
    <dgm:cxn modelId="{8D817ECC-2C68-4A4C-88F9-A4A0B5C51A80}" type="presParOf" srcId="{2DEC0717-6294-4D2A-B995-2DF53F8FE204}" destId="{E5DD4CD9-CE72-4D2A-8B50-E74761AB60D0}" srcOrd="0" destOrd="0" presId="urn:microsoft.com/office/officeart/2005/8/layout/vList3#7"/>
    <dgm:cxn modelId="{3A6E0A36-B427-47EE-83A1-D2EC793EC5BF}" type="presParOf" srcId="{2DEC0717-6294-4D2A-B995-2DF53F8FE204}" destId="{C8FA86C2-46AD-4ABC-BEB5-8CA28D759C19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3C553-0ED7-45E3-861B-330563A92B60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4DE0F4-9A56-419C-BB7C-E4094AE38F9D}">
      <dgm:prSet/>
      <dgm:spPr/>
      <dgm:t>
        <a:bodyPr/>
        <a:lstStyle/>
        <a:p>
          <a:r>
            <a:rPr lang="ru-RU" b="1" dirty="0"/>
            <a:t>Надання впевненості у власних силах</a:t>
          </a:r>
        </a:p>
      </dgm:t>
    </dgm:pt>
    <dgm:pt modelId="{2C015857-0AFC-4FCC-9CEC-1B9EF4969092}" type="parTrans" cxnId="{147368E2-3408-4476-8369-A2400B1748AA}">
      <dgm:prSet/>
      <dgm:spPr/>
      <dgm:t>
        <a:bodyPr/>
        <a:lstStyle/>
        <a:p>
          <a:endParaRPr lang="ru-RU"/>
        </a:p>
      </dgm:t>
    </dgm:pt>
    <dgm:pt modelId="{EC203082-375C-4C82-8737-18AC2D478E0C}" type="sibTrans" cxnId="{147368E2-3408-4476-8369-A2400B1748AA}">
      <dgm:prSet/>
      <dgm:spPr/>
      <dgm:t>
        <a:bodyPr/>
        <a:lstStyle/>
        <a:p>
          <a:endParaRPr lang="ru-RU"/>
        </a:p>
      </dgm:t>
    </dgm:pt>
    <dgm:pt modelId="{67ADE223-7785-4027-B6D6-0F307BE02304}">
      <dgm:prSet phldrT="[Текст]"/>
      <dgm:spPr/>
      <dgm:t>
        <a:bodyPr/>
        <a:lstStyle/>
        <a:p>
          <a:r>
            <a:rPr lang="ru-RU" b="1" dirty="0"/>
            <a:t>Навчання за темами, а не за предметами</a:t>
          </a:r>
        </a:p>
      </dgm:t>
    </dgm:pt>
    <dgm:pt modelId="{BFF38EA4-A3DF-4EBA-9ED6-CC3D36E1E752}" type="parTrans" cxnId="{CB7D4BC9-3089-407E-9F4B-3899178FD7CE}">
      <dgm:prSet/>
      <dgm:spPr/>
      <dgm:t>
        <a:bodyPr/>
        <a:lstStyle/>
        <a:p>
          <a:endParaRPr lang="ru-RU"/>
        </a:p>
      </dgm:t>
    </dgm:pt>
    <dgm:pt modelId="{CB18A220-6C0F-4892-957A-3D39BFBF64BF}" type="sibTrans" cxnId="{CB7D4BC9-3089-407E-9F4B-3899178FD7CE}">
      <dgm:prSet/>
      <dgm:spPr/>
      <dgm:t>
        <a:bodyPr/>
        <a:lstStyle/>
        <a:p>
          <a:endParaRPr lang="ru-RU"/>
        </a:p>
      </dgm:t>
    </dgm:pt>
    <dgm:pt modelId="{078245FD-09ED-4789-8538-5D3F5A5B0F7E}">
      <dgm:prSet phldrT="[Текст]" phldr="1"/>
      <dgm:spPr/>
      <dgm:t>
        <a:bodyPr/>
        <a:lstStyle/>
        <a:p>
          <a:endParaRPr lang="ru-RU" dirty="0"/>
        </a:p>
      </dgm:t>
    </dgm:pt>
    <dgm:pt modelId="{722BE502-FE7E-4380-8749-11EE6D0E6B90}" type="parTrans" cxnId="{4E098EBB-1A01-4221-83E6-59DAFAECE3D7}">
      <dgm:prSet/>
      <dgm:spPr/>
      <dgm:t>
        <a:bodyPr/>
        <a:lstStyle/>
        <a:p>
          <a:endParaRPr lang="ru-RU"/>
        </a:p>
      </dgm:t>
    </dgm:pt>
    <dgm:pt modelId="{A7B93526-8B95-4B73-90BD-D3782860BA8D}" type="sibTrans" cxnId="{4E098EBB-1A01-4221-83E6-59DAFAECE3D7}">
      <dgm:prSet/>
      <dgm:spPr/>
      <dgm:t>
        <a:bodyPr/>
        <a:lstStyle/>
        <a:p>
          <a:endParaRPr lang="ru-RU"/>
        </a:p>
      </dgm:t>
    </dgm:pt>
    <dgm:pt modelId="{28C102BD-DD1C-4F0C-AD30-CF46DEB6F657}">
      <dgm:prSet phldrT="[Текст]" phldr="1"/>
      <dgm:spPr/>
      <dgm:t>
        <a:bodyPr/>
        <a:lstStyle/>
        <a:p>
          <a:endParaRPr lang="ru-RU"/>
        </a:p>
      </dgm:t>
    </dgm:pt>
    <dgm:pt modelId="{6351F9A3-5EDD-4800-92C6-86BB35EE9C8D}" type="parTrans" cxnId="{1D8EBAE5-56E6-4C9D-80ED-DFD84C348DA9}">
      <dgm:prSet/>
      <dgm:spPr/>
      <dgm:t>
        <a:bodyPr/>
        <a:lstStyle/>
        <a:p>
          <a:endParaRPr lang="ru-RU"/>
        </a:p>
      </dgm:t>
    </dgm:pt>
    <dgm:pt modelId="{F087C1DE-1A4A-446B-AA55-F34FC6C54694}" type="sibTrans" cxnId="{1D8EBAE5-56E6-4C9D-80ED-DFD84C348DA9}">
      <dgm:prSet/>
      <dgm:spPr/>
      <dgm:t>
        <a:bodyPr/>
        <a:lstStyle/>
        <a:p>
          <a:endParaRPr lang="ru-RU"/>
        </a:p>
      </dgm:t>
    </dgm:pt>
    <dgm:pt modelId="{28FF0ADF-426E-4C80-B427-CDF48D6CCD92}">
      <dgm:prSet phldrT="[Текст]" phldr="1"/>
      <dgm:spPr/>
      <dgm:t>
        <a:bodyPr/>
        <a:lstStyle/>
        <a:p>
          <a:endParaRPr lang="ru-RU"/>
        </a:p>
      </dgm:t>
    </dgm:pt>
    <dgm:pt modelId="{6C3C8779-D50C-49E6-86DA-47D35A9594EA}" type="parTrans" cxnId="{A6AAC6B5-EE92-4044-ACB5-B9EF99408BD9}">
      <dgm:prSet/>
      <dgm:spPr/>
      <dgm:t>
        <a:bodyPr/>
        <a:lstStyle/>
        <a:p>
          <a:endParaRPr lang="ru-RU"/>
        </a:p>
      </dgm:t>
    </dgm:pt>
    <dgm:pt modelId="{654E4154-00FA-458A-90F7-7893C5FE90D3}" type="sibTrans" cxnId="{A6AAC6B5-EE92-4044-ACB5-B9EF99408BD9}">
      <dgm:prSet/>
      <dgm:spPr/>
      <dgm:t>
        <a:bodyPr/>
        <a:lstStyle/>
        <a:p>
          <a:endParaRPr lang="ru-RU"/>
        </a:p>
      </dgm:t>
    </dgm:pt>
    <dgm:pt modelId="{0B5D8114-795F-4853-AD1A-4679C6398C31}">
      <dgm:prSet phldrT="[Текст]" phldr="1"/>
      <dgm:spPr/>
      <dgm:t>
        <a:bodyPr/>
        <a:lstStyle/>
        <a:p>
          <a:endParaRPr lang="ru-RU"/>
        </a:p>
      </dgm:t>
    </dgm:pt>
    <dgm:pt modelId="{DF66704D-2EFD-4D18-B596-2D27AD9013F7}" type="parTrans" cxnId="{CF45E131-3B85-4529-B21B-64F98B9D0FCE}">
      <dgm:prSet/>
      <dgm:spPr/>
      <dgm:t>
        <a:bodyPr/>
        <a:lstStyle/>
        <a:p>
          <a:endParaRPr lang="ru-RU"/>
        </a:p>
      </dgm:t>
    </dgm:pt>
    <dgm:pt modelId="{5A86F0F2-428B-49F6-89CE-5A66DFC50DB7}" type="sibTrans" cxnId="{CF45E131-3B85-4529-B21B-64F98B9D0FCE}">
      <dgm:prSet/>
      <dgm:spPr/>
      <dgm:t>
        <a:bodyPr/>
        <a:lstStyle/>
        <a:p>
          <a:endParaRPr lang="ru-RU"/>
        </a:p>
      </dgm:t>
    </dgm:pt>
    <dgm:pt modelId="{1656A54E-A119-4C6D-B958-DC0D348CF3E3}">
      <dgm:prSet phldrT="[Текст]" phldr="1"/>
      <dgm:spPr/>
      <dgm:t>
        <a:bodyPr/>
        <a:lstStyle/>
        <a:p>
          <a:endParaRPr lang="ru-RU"/>
        </a:p>
      </dgm:t>
    </dgm:pt>
    <dgm:pt modelId="{FDBA8E62-CC24-4685-B442-862E66AC09CA}" type="parTrans" cxnId="{5931C76A-6FEC-4C0D-98BD-0FB123700E02}">
      <dgm:prSet/>
      <dgm:spPr/>
      <dgm:t>
        <a:bodyPr/>
        <a:lstStyle/>
        <a:p>
          <a:endParaRPr lang="ru-RU"/>
        </a:p>
      </dgm:t>
    </dgm:pt>
    <dgm:pt modelId="{A2EF330C-3771-46BB-97ED-B87095D7F38F}" type="sibTrans" cxnId="{5931C76A-6FEC-4C0D-98BD-0FB123700E02}">
      <dgm:prSet/>
      <dgm:spPr/>
      <dgm:t>
        <a:bodyPr/>
        <a:lstStyle/>
        <a:p>
          <a:endParaRPr lang="ru-RU"/>
        </a:p>
      </dgm:t>
    </dgm:pt>
    <dgm:pt modelId="{8BA5F83A-A2BC-4631-ACF2-23A1C5402029}">
      <dgm:prSet/>
      <dgm:spPr/>
      <dgm:t>
        <a:bodyPr/>
        <a:lstStyle/>
        <a:p>
          <a:r>
            <a:rPr lang="ru-RU" b="1" dirty="0"/>
            <a:t>Використання знань у повсякденному житті</a:t>
          </a:r>
        </a:p>
      </dgm:t>
    </dgm:pt>
    <dgm:pt modelId="{79203834-633C-4DDB-9C4F-B7B4C6E83560}" type="parTrans" cxnId="{001A2895-E4EA-4C22-BAF9-2D25FB4D49D2}">
      <dgm:prSet/>
      <dgm:spPr/>
      <dgm:t>
        <a:bodyPr/>
        <a:lstStyle/>
        <a:p>
          <a:endParaRPr lang="ru-RU"/>
        </a:p>
      </dgm:t>
    </dgm:pt>
    <dgm:pt modelId="{8CF9C3CD-71E4-459A-8BD2-6A7B00468C27}" type="sibTrans" cxnId="{001A2895-E4EA-4C22-BAF9-2D25FB4D49D2}">
      <dgm:prSet/>
      <dgm:spPr/>
      <dgm:t>
        <a:bodyPr/>
        <a:lstStyle/>
        <a:p>
          <a:endParaRPr lang="ru-RU"/>
        </a:p>
      </dgm:t>
    </dgm:pt>
    <dgm:pt modelId="{6AA74A92-E017-4131-9671-B0FF914AA8A0}">
      <dgm:prSet/>
      <dgm:spPr/>
      <dgm:t>
        <a:bodyPr/>
        <a:lstStyle/>
        <a:p>
          <a:r>
            <a:rPr lang="uk-UA" altLang="uk-UA" b="1">
              <a:latin typeface="Trebuchet MS" pitchFamily="34" charset="0"/>
            </a:rPr>
            <a:t>Підготовка дитини до технологічних інновацій у житті</a:t>
          </a:r>
          <a:endParaRPr lang="ru-RU" b="1" dirty="0"/>
        </a:p>
      </dgm:t>
    </dgm:pt>
    <dgm:pt modelId="{C71296D0-FBFF-4AF1-BA7E-F6CBED1A3CEB}" type="parTrans" cxnId="{6F0B78A8-C40B-4DCE-95BB-4AE3CD6374EE}">
      <dgm:prSet/>
      <dgm:spPr/>
      <dgm:t>
        <a:bodyPr/>
        <a:lstStyle/>
        <a:p>
          <a:endParaRPr lang="ru-RU"/>
        </a:p>
      </dgm:t>
    </dgm:pt>
    <dgm:pt modelId="{35BBB69E-97F6-41B0-8F44-58676F56D68E}" type="sibTrans" cxnId="{6F0B78A8-C40B-4DCE-95BB-4AE3CD6374EE}">
      <dgm:prSet/>
      <dgm:spPr/>
      <dgm:t>
        <a:bodyPr/>
        <a:lstStyle/>
        <a:p>
          <a:endParaRPr lang="ru-RU"/>
        </a:p>
      </dgm:t>
    </dgm:pt>
    <dgm:pt modelId="{D268B693-7B9F-40AF-81B9-8E4AD0363918}">
      <dgm:prSet/>
      <dgm:spPr/>
      <dgm:t>
        <a:bodyPr/>
        <a:lstStyle/>
        <a:p>
          <a:r>
            <a:rPr lang="ru-RU" b="1" dirty="0" err="1"/>
            <a:t>Розвиток</a:t>
          </a:r>
          <a:r>
            <a:rPr lang="ru-RU" b="1" dirty="0"/>
            <a:t> критичного </a:t>
          </a:r>
          <a:r>
            <a:rPr lang="ru-RU" b="1" dirty="0" err="1"/>
            <a:t>мислення</a:t>
          </a:r>
          <a:r>
            <a:rPr lang="ru-RU" b="1" dirty="0"/>
            <a:t>  та </a:t>
          </a:r>
          <a:r>
            <a:rPr lang="ru-RU" b="1" dirty="0" err="1"/>
            <a:t>вміння</a:t>
          </a:r>
          <a:r>
            <a:rPr lang="ru-RU" b="1" dirty="0"/>
            <a:t> </a:t>
          </a:r>
          <a:r>
            <a:rPr lang="ru-RU" b="1" dirty="0" err="1"/>
            <a:t>вирішувати</a:t>
          </a:r>
          <a:r>
            <a:rPr lang="ru-RU" b="1" dirty="0"/>
            <a:t> </a:t>
          </a:r>
          <a:r>
            <a:rPr lang="ru-RU" b="1" dirty="0" err="1"/>
            <a:t>проблеми</a:t>
          </a:r>
          <a:endParaRPr lang="ru-RU" b="1" dirty="0"/>
        </a:p>
      </dgm:t>
    </dgm:pt>
    <dgm:pt modelId="{7E04F801-C09F-4F0E-A694-1CC6ADAB9E7D}" type="sibTrans" cxnId="{A4C4F26F-2486-4E4E-A6A9-6BDE9B083D84}">
      <dgm:prSet/>
      <dgm:spPr/>
      <dgm:t>
        <a:bodyPr/>
        <a:lstStyle/>
        <a:p>
          <a:endParaRPr lang="ru-RU"/>
        </a:p>
      </dgm:t>
    </dgm:pt>
    <dgm:pt modelId="{A7CA11A3-32BF-4B99-890F-817E537BB20D}" type="parTrans" cxnId="{A4C4F26F-2486-4E4E-A6A9-6BDE9B083D84}">
      <dgm:prSet/>
      <dgm:spPr/>
      <dgm:t>
        <a:bodyPr/>
        <a:lstStyle/>
        <a:p>
          <a:endParaRPr lang="ru-RU"/>
        </a:p>
      </dgm:t>
    </dgm:pt>
    <dgm:pt modelId="{4B2A2164-6091-4DE4-8BF6-D878D8CE9C3C}">
      <dgm:prSet/>
      <dgm:spPr/>
      <dgm:t>
        <a:bodyPr/>
        <a:lstStyle/>
        <a:p>
          <a:endParaRPr lang="uk-UA"/>
        </a:p>
      </dgm:t>
    </dgm:pt>
    <dgm:pt modelId="{4C90F1AB-2A24-4EA7-AC22-14C80BDB2C29}" type="parTrans" cxnId="{97BBB381-C81C-4860-A3A3-5620589FCA15}">
      <dgm:prSet/>
      <dgm:spPr/>
      <dgm:t>
        <a:bodyPr/>
        <a:lstStyle/>
        <a:p>
          <a:endParaRPr lang="ru-RU"/>
        </a:p>
      </dgm:t>
    </dgm:pt>
    <dgm:pt modelId="{ADD80361-0562-4C18-A30A-CCAD616F8FF4}" type="sibTrans" cxnId="{97BBB381-C81C-4860-A3A3-5620589FCA15}">
      <dgm:prSet/>
      <dgm:spPr/>
      <dgm:t>
        <a:bodyPr/>
        <a:lstStyle/>
        <a:p>
          <a:endParaRPr lang="ru-RU"/>
        </a:p>
      </dgm:t>
    </dgm:pt>
    <dgm:pt modelId="{7BBB3A6E-D2E8-4A1E-909B-15203ED79A97}">
      <dgm:prSet/>
      <dgm:spPr/>
      <dgm:t>
        <a:bodyPr/>
        <a:lstStyle/>
        <a:p>
          <a:endParaRPr lang="ru-RU" dirty="0"/>
        </a:p>
      </dgm:t>
    </dgm:pt>
    <dgm:pt modelId="{08082923-93B7-4E8B-A7C7-690590EE8DFA}" type="parTrans" cxnId="{3F2123A2-6790-4410-83E5-2A322AA74533}">
      <dgm:prSet/>
      <dgm:spPr/>
      <dgm:t>
        <a:bodyPr/>
        <a:lstStyle/>
        <a:p>
          <a:endParaRPr lang="ru-RU"/>
        </a:p>
      </dgm:t>
    </dgm:pt>
    <dgm:pt modelId="{BB19A272-579F-4F03-8D5D-0D72C35C5F2A}" type="sibTrans" cxnId="{3F2123A2-6790-4410-83E5-2A322AA74533}">
      <dgm:prSet/>
      <dgm:spPr/>
      <dgm:t>
        <a:bodyPr/>
        <a:lstStyle/>
        <a:p>
          <a:endParaRPr lang="ru-RU"/>
        </a:p>
      </dgm:t>
    </dgm:pt>
    <dgm:pt modelId="{2D5AB13B-A4B5-4697-A0A6-80C3AD7E758A}">
      <dgm:prSet/>
      <dgm:spPr/>
      <dgm:t>
        <a:bodyPr/>
        <a:lstStyle/>
        <a:p>
          <a:endParaRPr lang="uk-UA"/>
        </a:p>
      </dgm:t>
    </dgm:pt>
    <dgm:pt modelId="{AC63C29C-FFCF-4AE9-A50C-640215F5DFEA}" type="parTrans" cxnId="{746CD4E1-5621-48F2-840C-8786C4CEF87C}">
      <dgm:prSet/>
      <dgm:spPr/>
      <dgm:t>
        <a:bodyPr/>
        <a:lstStyle/>
        <a:p>
          <a:endParaRPr lang="ru-RU"/>
        </a:p>
      </dgm:t>
    </dgm:pt>
    <dgm:pt modelId="{C1A99542-8604-439A-A8D1-3A19B4CE0837}" type="sibTrans" cxnId="{746CD4E1-5621-48F2-840C-8786C4CEF87C}">
      <dgm:prSet/>
      <dgm:spPr/>
      <dgm:t>
        <a:bodyPr/>
        <a:lstStyle/>
        <a:p>
          <a:endParaRPr lang="ru-RU"/>
        </a:p>
      </dgm:t>
    </dgm:pt>
    <dgm:pt modelId="{3658A29C-BFAE-4E52-8FE7-EA5FC2222519}">
      <dgm:prSet/>
      <dgm:spPr/>
      <dgm:t>
        <a:bodyPr/>
        <a:lstStyle/>
        <a:p>
          <a:endParaRPr lang="ru-RU" dirty="0"/>
        </a:p>
      </dgm:t>
    </dgm:pt>
    <dgm:pt modelId="{9B1DFD13-D3D6-40D0-ACDD-6D8C4DDD1948}" type="parTrans" cxnId="{6F4BAA70-B13E-4AA7-89F8-09EDBE3D3BE2}">
      <dgm:prSet/>
      <dgm:spPr/>
      <dgm:t>
        <a:bodyPr/>
        <a:lstStyle/>
        <a:p>
          <a:endParaRPr lang="ru-RU"/>
        </a:p>
      </dgm:t>
    </dgm:pt>
    <dgm:pt modelId="{9CE5DD4C-43C4-45A4-8696-DA2763EF6010}" type="sibTrans" cxnId="{6F4BAA70-B13E-4AA7-89F8-09EDBE3D3BE2}">
      <dgm:prSet/>
      <dgm:spPr/>
      <dgm:t>
        <a:bodyPr/>
        <a:lstStyle/>
        <a:p>
          <a:endParaRPr lang="ru-RU"/>
        </a:p>
      </dgm:t>
    </dgm:pt>
    <dgm:pt modelId="{404FA80D-4999-48B4-AF65-8B610F296FD7}">
      <dgm:prSet/>
      <dgm:spPr/>
      <dgm:t>
        <a:bodyPr/>
        <a:lstStyle/>
        <a:p>
          <a:endParaRPr lang="ru-RU" dirty="0"/>
        </a:p>
      </dgm:t>
    </dgm:pt>
    <dgm:pt modelId="{46E1DD1C-DD5D-4695-8977-4E02A39D8093}" type="parTrans" cxnId="{B62C86AF-786D-4396-8235-E0FB4DDE8C5A}">
      <dgm:prSet/>
      <dgm:spPr/>
      <dgm:t>
        <a:bodyPr/>
        <a:lstStyle/>
        <a:p>
          <a:endParaRPr lang="ru-RU"/>
        </a:p>
      </dgm:t>
    </dgm:pt>
    <dgm:pt modelId="{94FDB07B-B7BB-4D15-809E-7C537C2B0DEF}" type="sibTrans" cxnId="{B62C86AF-786D-4396-8235-E0FB4DDE8C5A}">
      <dgm:prSet/>
      <dgm:spPr/>
      <dgm:t>
        <a:bodyPr/>
        <a:lstStyle/>
        <a:p>
          <a:endParaRPr lang="ru-RU"/>
        </a:p>
      </dgm:t>
    </dgm:pt>
    <dgm:pt modelId="{DF03536F-9AB2-41D2-92A6-72FFCBB63958}">
      <dgm:prSet/>
      <dgm:spPr/>
      <dgm:t>
        <a:bodyPr/>
        <a:lstStyle/>
        <a:p>
          <a:r>
            <a:rPr lang="uk-UA" b="1" noProof="0" dirty="0"/>
            <a:t>Розвиток інтересу до технічних дисциплін</a:t>
          </a:r>
        </a:p>
      </dgm:t>
    </dgm:pt>
    <dgm:pt modelId="{8BF4A928-5168-4E23-B726-55932B1E85FF}" type="parTrans" cxnId="{AE9E8731-C0E9-45D7-B9E8-4CC273E7593D}">
      <dgm:prSet/>
      <dgm:spPr/>
      <dgm:t>
        <a:bodyPr/>
        <a:lstStyle/>
        <a:p>
          <a:endParaRPr lang="ru-RU"/>
        </a:p>
      </dgm:t>
    </dgm:pt>
    <dgm:pt modelId="{D004BA5A-E2E3-48AB-AB10-457F9F865072}" type="sibTrans" cxnId="{AE9E8731-C0E9-45D7-B9E8-4CC273E7593D}">
      <dgm:prSet/>
      <dgm:spPr/>
      <dgm:t>
        <a:bodyPr/>
        <a:lstStyle/>
        <a:p>
          <a:endParaRPr lang="ru-RU"/>
        </a:p>
      </dgm:t>
    </dgm:pt>
    <dgm:pt modelId="{A7E35405-16D8-4BA8-9A0C-E527A728F10E}">
      <dgm:prSet/>
      <dgm:spPr/>
      <dgm:t>
        <a:bodyPr/>
        <a:lstStyle/>
        <a:p>
          <a:r>
            <a:rPr lang="uk-UA" b="1" noProof="0" dirty="0"/>
            <a:t>Комунікація та командна робота</a:t>
          </a:r>
        </a:p>
      </dgm:t>
    </dgm:pt>
    <dgm:pt modelId="{36B44851-1561-4631-BE08-B80B3B59DAD0}" type="sibTrans" cxnId="{4EAAB0BA-E78D-492C-903D-AFD078048E44}">
      <dgm:prSet/>
      <dgm:spPr/>
      <dgm:t>
        <a:bodyPr/>
        <a:lstStyle/>
        <a:p>
          <a:endParaRPr lang="ru-RU"/>
        </a:p>
      </dgm:t>
    </dgm:pt>
    <dgm:pt modelId="{BD4761AB-9BB6-423E-9610-A6BE9698C25A}" type="parTrans" cxnId="{4EAAB0BA-E78D-492C-903D-AFD078048E44}">
      <dgm:prSet/>
      <dgm:spPr/>
      <dgm:t>
        <a:bodyPr/>
        <a:lstStyle/>
        <a:p>
          <a:endParaRPr lang="ru-RU"/>
        </a:p>
      </dgm:t>
    </dgm:pt>
    <dgm:pt modelId="{9490A67A-2F92-4847-972D-69C9F34892C7}">
      <dgm:prSet/>
      <dgm:spPr/>
      <dgm:t>
        <a:bodyPr/>
        <a:lstStyle/>
        <a:p>
          <a:r>
            <a:rPr lang="uk-UA" b="1" noProof="0" dirty="0"/>
            <a:t>Креативні та інноваційні підходи до проектів</a:t>
          </a:r>
        </a:p>
      </dgm:t>
    </dgm:pt>
    <dgm:pt modelId="{11993109-A3B9-4C85-A8CB-9A9C86FA7971}" type="sibTrans" cxnId="{2D22CF32-3DE1-4A49-BEEF-556AA44C3FCC}">
      <dgm:prSet/>
      <dgm:spPr/>
      <dgm:t>
        <a:bodyPr/>
        <a:lstStyle/>
        <a:p>
          <a:endParaRPr lang="ru-RU"/>
        </a:p>
      </dgm:t>
    </dgm:pt>
    <dgm:pt modelId="{BEDA7465-63B2-468B-8672-8CD6C168C8EF}" type="parTrans" cxnId="{2D22CF32-3DE1-4A49-BEEF-556AA44C3FCC}">
      <dgm:prSet/>
      <dgm:spPr/>
      <dgm:t>
        <a:bodyPr/>
        <a:lstStyle/>
        <a:p>
          <a:endParaRPr lang="ru-RU"/>
        </a:p>
      </dgm:t>
    </dgm:pt>
    <dgm:pt modelId="{254193BA-0075-41FF-97D7-8DD7BE734796}" type="pres">
      <dgm:prSet presAssocID="{9803C553-0ED7-45E3-861B-330563A92B6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0A370-8956-4B73-BA3E-2AFB3481234F}" type="pres">
      <dgm:prSet presAssocID="{9803C553-0ED7-45E3-861B-330563A92B60}" presName="dummyMaxCanvas" presStyleCnt="0"/>
      <dgm:spPr/>
    </dgm:pt>
    <dgm:pt modelId="{7BBDD916-4DB6-49FE-985B-A344969A5832}" type="pres">
      <dgm:prSet presAssocID="{9803C553-0ED7-45E3-861B-330563A92B60}" presName="parentComposite" presStyleCnt="0"/>
      <dgm:spPr/>
    </dgm:pt>
    <dgm:pt modelId="{D405A659-8F29-43B8-96BC-04116D01A115}" type="pres">
      <dgm:prSet presAssocID="{9803C553-0ED7-45E3-861B-330563A92B6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E5B3F41-F134-47D7-BA31-ED7A4F015C7A}" type="pres">
      <dgm:prSet presAssocID="{9803C553-0ED7-45E3-861B-330563A92B6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53253253-4047-4A6D-95C1-6A384976F217}" type="pres">
      <dgm:prSet presAssocID="{9803C553-0ED7-45E3-861B-330563A92B60}" presName="childrenComposite" presStyleCnt="0"/>
      <dgm:spPr/>
    </dgm:pt>
    <dgm:pt modelId="{0F8F0770-971E-412B-9EED-1140C5E165BB}" type="pres">
      <dgm:prSet presAssocID="{9803C553-0ED7-45E3-861B-330563A92B60}" presName="dummyMaxCanvas_ChildArea" presStyleCnt="0"/>
      <dgm:spPr/>
    </dgm:pt>
    <dgm:pt modelId="{625C41C5-161B-4564-AD7C-B463DDF8505E}" type="pres">
      <dgm:prSet presAssocID="{9803C553-0ED7-45E3-861B-330563A92B60}" presName="fulcrum" presStyleLbl="alignAccFollowNode1" presStyleIdx="2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36528D07-67BB-4265-A4D2-5A8828D7F47D}" type="pres">
      <dgm:prSet presAssocID="{9803C553-0ED7-45E3-861B-330563A92B60}" presName="balance_33" presStyleLbl="alignAccFollowNode1" presStyleIdx="3" presStyleCnt="4">
        <dgm:presLayoutVars>
          <dgm:bulletEnabled val="1"/>
        </dgm:presLayoutVars>
      </dgm:prSet>
      <dgm:spPr/>
    </dgm:pt>
    <dgm:pt modelId="{A888EF5A-53E6-4D2F-8589-E1CC0AB28031}" type="pres">
      <dgm:prSet presAssocID="{9803C553-0ED7-45E3-861B-330563A92B60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DB261-B53A-4B31-AF00-CAD773C27D56}" type="pres">
      <dgm:prSet presAssocID="{9803C553-0ED7-45E3-861B-330563A92B60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A67A-1A7D-4546-A608-05AA570906FE}" type="pres">
      <dgm:prSet presAssocID="{9803C553-0ED7-45E3-861B-330563A92B60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C35BD-844A-4AFE-8769-C8CC5C9E6FE3}" type="pres">
      <dgm:prSet presAssocID="{9803C553-0ED7-45E3-861B-330563A92B60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BE174-393D-4273-9506-D3EFFF66B3B4}" type="pres">
      <dgm:prSet presAssocID="{9803C553-0ED7-45E3-861B-330563A92B60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F01F-2E69-448F-B14B-8FAB537EC878}" type="pres">
      <dgm:prSet presAssocID="{9803C553-0ED7-45E3-861B-330563A92B60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A2895-E4EA-4C22-BAF9-2D25FB4D49D2}" srcId="{864DE0F4-9A56-419C-BB7C-E4094AE38F9D}" destId="{8BA5F83A-A2BC-4631-ACF2-23A1C5402029}" srcOrd="1" destOrd="0" parTransId="{79203834-633C-4DDB-9C4F-B7B4C6E83560}" sibTransId="{8CF9C3CD-71E4-459A-8BD2-6A7B00468C27}"/>
    <dgm:cxn modelId="{6F4BAA70-B13E-4AA7-89F8-09EDBE3D3BE2}" srcId="{7BBB3A6E-D2E8-4A1E-909B-15203ED79A97}" destId="{3658A29C-BFAE-4E52-8FE7-EA5FC2222519}" srcOrd="1" destOrd="0" parTransId="{9B1DFD13-D3D6-40D0-ACDD-6D8C4DDD1948}" sibTransId="{9CE5DD4C-43C4-45A4-8696-DA2763EF6010}"/>
    <dgm:cxn modelId="{A4C4F26F-2486-4E4E-A6A9-6BDE9B083D84}" srcId="{864DE0F4-9A56-419C-BB7C-E4094AE38F9D}" destId="{D268B693-7B9F-40AF-81B9-8E4AD0363918}" srcOrd="2" destOrd="0" parTransId="{A7CA11A3-32BF-4B99-890F-817E537BB20D}" sibTransId="{7E04F801-C09F-4F0E-A694-1CC6ADAB9E7D}"/>
    <dgm:cxn modelId="{CB7D4BC9-3089-407E-9F4B-3899178FD7CE}" srcId="{864DE0F4-9A56-419C-BB7C-E4094AE38F9D}" destId="{67ADE223-7785-4027-B6D6-0F307BE02304}" srcOrd="0" destOrd="0" parTransId="{BFF38EA4-A3DF-4EBA-9ED6-CC3D36E1E752}" sibTransId="{CB18A220-6C0F-4892-957A-3D39BFBF64BF}"/>
    <dgm:cxn modelId="{B62C86AF-786D-4396-8235-E0FB4DDE8C5A}" srcId="{4B2A2164-6091-4DE4-8BF6-D878D8CE9C3C}" destId="{404FA80D-4999-48B4-AF65-8B610F296FD7}" srcOrd="0" destOrd="0" parTransId="{46E1DD1C-DD5D-4695-8977-4E02A39D8093}" sibTransId="{94FDB07B-B7BB-4D15-809E-7C537C2B0DEF}"/>
    <dgm:cxn modelId="{4E098EBB-1A01-4221-83E6-59DAFAECE3D7}" srcId="{7BBB3A6E-D2E8-4A1E-909B-15203ED79A97}" destId="{078245FD-09ED-4789-8538-5D3F5A5B0F7E}" srcOrd="2" destOrd="0" parTransId="{722BE502-FE7E-4380-8749-11EE6D0E6B90}" sibTransId="{A7B93526-8B95-4B73-90BD-D3782860BA8D}"/>
    <dgm:cxn modelId="{696C6289-60F2-4349-861A-260B6662A721}" type="presOf" srcId="{DF03536F-9AB2-41D2-92A6-72FFCBB63958}" destId="{4ECDB261-B53A-4B31-AF00-CAD773C27D56}" srcOrd="0" destOrd="0" presId="urn:microsoft.com/office/officeart/2005/8/layout/balance1"/>
    <dgm:cxn modelId="{AE9E8731-C0E9-45D7-B9E8-4CC273E7593D}" srcId="{6AA74A92-E017-4131-9671-B0FF914AA8A0}" destId="{DF03536F-9AB2-41D2-92A6-72FFCBB63958}" srcOrd="1" destOrd="0" parTransId="{8BF4A928-5168-4E23-B726-55932B1E85FF}" sibTransId="{D004BA5A-E2E3-48AB-AB10-457F9F865072}"/>
    <dgm:cxn modelId="{5931C76A-6FEC-4C0D-98BD-0FB123700E02}" srcId="{28C102BD-DD1C-4F0C-AD30-CF46DEB6F657}" destId="{1656A54E-A119-4C6D-B958-DC0D348CF3E3}" srcOrd="2" destOrd="0" parTransId="{FDBA8E62-CC24-4685-B442-862E66AC09CA}" sibTransId="{A2EF330C-3771-46BB-97ED-B87095D7F38F}"/>
    <dgm:cxn modelId="{2D22CF32-3DE1-4A49-BEEF-556AA44C3FCC}" srcId="{6AA74A92-E017-4131-9671-B0FF914AA8A0}" destId="{9490A67A-2F92-4847-972D-69C9F34892C7}" srcOrd="0" destOrd="0" parTransId="{BEDA7465-63B2-468B-8672-8CD6C168C8EF}" sibTransId="{11993109-A3B9-4C85-A8CB-9A9C86FA7971}"/>
    <dgm:cxn modelId="{147368E2-3408-4476-8369-A2400B1748AA}" srcId="{9803C553-0ED7-45E3-861B-330563A92B60}" destId="{864DE0F4-9A56-419C-BB7C-E4094AE38F9D}" srcOrd="0" destOrd="0" parTransId="{2C015857-0AFC-4FCC-9CEC-1B9EF4969092}" sibTransId="{EC203082-375C-4C82-8737-18AC2D478E0C}"/>
    <dgm:cxn modelId="{4EAAB0BA-E78D-492C-903D-AFD078048E44}" srcId="{6AA74A92-E017-4131-9671-B0FF914AA8A0}" destId="{A7E35405-16D8-4BA8-9A0C-E527A728F10E}" srcOrd="2" destOrd="0" parTransId="{BD4761AB-9BB6-423E-9610-A6BE9698C25A}" sibTransId="{36B44851-1561-4631-BE08-B80B3B59DAD0}"/>
    <dgm:cxn modelId="{3D5F254A-11ED-49D0-8D6F-CC72A42062A9}" type="presOf" srcId="{8BA5F83A-A2BC-4631-ACF2-23A1C5402029}" destId="{72DBE174-393D-4273-9506-D3EFFF66B3B4}" srcOrd="0" destOrd="0" presId="urn:microsoft.com/office/officeart/2005/8/layout/balance1"/>
    <dgm:cxn modelId="{3F2123A2-6790-4410-83E5-2A322AA74533}" srcId="{9803C553-0ED7-45E3-861B-330563A92B60}" destId="{7BBB3A6E-D2E8-4A1E-909B-15203ED79A97}" srcOrd="3" destOrd="0" parTransId="{08082923-93B7-4E8B-A7C7-690590EE8DFA}" sibTransId="{BB19A272-579F-4F03-8D5D-0D72C35C5F2A}"/>
    <dgm:cxn modelId="{1D8EBAE5-56E6-4C9D-80ED-DFD84C348DA9}" srcId="{9803C553-0ED7-45E3-861B-330563A92B60}" destId="{28C102BD-DD1C-4F0C-AD30-CF46DEB6F657}" srcOrd="4" destOrd="0" parTransId="{6351F9A3-5EDD-4800-92C6-86BB35EE9C8D}" sibTransId="{F087C1DE-1A4A-446B-AA55-F34FC6C54694}"/>
    <dgm:cxn modelId="{486A25CD-7630-4064-8E20-00053789F98C}" type="presOf" srcId="{864DE0F4-9A56-419C-BB7C-E4094AE38F9D}" destId="{D405A659-8F29-43B8-96BC-04116D01A115}" srcOrd="0" destOrd="0" presId="urn:microsoft.com/office/officeart/2005/8/layout/balance1"/>
    <dgm:cxn modelId="{06664FD1-C720-48FF-AFD3-74A036950A54}" type="presOf" srcId="{9490A67A-2F92-4847-972D-69C9F34892C7}" destId="{A888EF5A-53E6-4D2F-8589-E1CC0AB28031}" srcOrd="0" destOrd="0" presId="urn:microsoft.com/office/officeart/2005/8/layout/balance1"/>
    <dgm:cxn modelId="{CF45E131-3B85-4529-B21B-64F98B9D0FCE}" srcId="{28C102BD-DD1C-4F0C-AD30-CF46DEB6F657}" destId="{0B5D8114-795F-4853-AD1A-4679C6398C31}" srcOrd="1" destOrd="0" parTransId="{DF66704D-2EFD-4D18-B596-2D27AD9013F7}" sibTransId="{5A86F0F2-428B-49F6-89CE-5A66DFC50DB7}"/>
    <dgm:cxn modelId="{E5510B8B-3C49-4609-8787-61471E2C8BEE}" type="presOf" srcId="{A7E35405-16D8-4BA8-9A0C-E527A728F10E}" destId="{B477A67A-1A7D-4546-A608-05AA570906FE}" srcOrd="0" destOrd="0" presId="urn:microsoft.com/office/officeart/2005/8/layout/balance1"/>
    <dgm:cxn modelId="{4AF7B24C-81F0-4A1B-AB15-9BE2E9D1384C}" type="presOf" srcId="{6AA74A92-E017-4131-9671-B0FF914AA8A0}" destId="{6E5B3F41-F134-47D7-BA31-ED7A4F015C7A}" srcOrd="0" destOrd="0" presId="urn:microsoft.com/office/officeart/2005/8/layout/balance1"/>
    <dgm:cxn modelId="{6F0B78A8-C40B-4DCE-95BB-4AE3CD6374EE}" srcId="{9803C553-0ED7-45E3-861B-330563A92B60}" destId="{6AA74A92-E017-4131-9671-B0FF914AA8A0}" srcOrd="1" destOrd="0" parTransId="{C71296D0-FBFF-4AF1-BA7E-F6CBED1A3CEB}" sibTransId="{35BBB69E-97F6-41B0-8F44-58676F56D68E}"/>
    <dgm:cxn modelId="{64A2B5A0-6335-41A9-A237-91CF9BEB4A2C}" type="presOf" srcId="{D268B693-7B9F-40AF-81B9-8E4AD0363918}" destId="{1613F01F-2E69-448F-B14B-8FAB537EC878}" srcOrd="0" destOrd="0" presId="urn:microsoft.com/office/officeart/2005/8/layout/balance1"/>
    <dgm:cxn modelId="{C03C27F7-CEEA-4AB7-9116-D2698C634B24}" type="presOf" srcId="{9803C553-0ED7-45E3-861B-330563A92B60}" destId="{254193BA-0075-41FF-97D7-8DD7BE734796}" srcOrd="0" destOrd="0" presId="urn:microsoft.com/office/officeart/2005/8/layout/balance1"/>
    <dgm:cxn modelId="{746CD4E1-5621-48F2-840C-8786C4CEF87C}" srcId="{7BBB3A6E-D2E8-4A1E-909B-15203ED79A97}" destId="{2D5AB13B-A4B5-4697-A0A6-80C3AD7E758A}" srcOrd="0" destOrd="0" parTransId="{AC63C29C-FFCF-4AE9-A50C-640215F5DFEA}" sibTransId="{C1A99542-8604-439A-A8D1-3A19B4CE0837}"/>
    <dgm:cxn modelId="{B6E226C2-D113-41BC-A130-ABDBE4034F23}" type="presOf" srcId="{67ADE223-7785-4027-B6D6-0F307BE02304}" destId="{E11C35BD-844A-4AFE-8769-C8CC5C9E6FE3}" srcOrd="0" destOrd="0" presId="urn:microsoft.com/office/officeart/2005/8/layout/balance1"/>
    <dgm:cxn modelId="{A6AAC6B5-EE92-4044-ACB5-B9EF99408BD9}" srcId="{28C102BD-DD1C-4F0C-AD30-CF46DEB6F657}" destId="{28FF0ADF-426E-4C80-B427-CDF48D6CCD92}" srcOrd="0" destOrd="0" parTransId="{6C3C8779-D50C-49E6-86DA-47D35A9594EA}" sibTransId="{654E4154-00FA-458A-90F7-7893C5FE90D3}"/>
    <dgm:cxn modelId="{97BBB381-C81C-4860-A3A3-5620589FCA15}" srcId="{9803C553-0ED7-45E3-861B-330563A92B60}" destId="{4B2A2164-6091-4DE4-8BF6-D878D8CE9C3C}" srcOrd="2" destOrd="0" parTransId="{4C90F1AB-2A24-4EA7-AC22-14C80BDB2C29}" sibTransId="{ADD80361-0562-4C18-A30A-CCAD616F8FF4}"/>
    <dgm:cxn modelId="{5B2C2CAA-C2FC-4149-894D-60CDEEC339F0}" type="presParOf" srcId="{254193BA-0075-41FF-97D7-8DD7BE734796}" destId="{9150A370-8956-4B73-BA3E-2AFB3481234F}" srcOrd="0" destOrd="0" presId="urn:microsoft.com/office/officeart/2005/8/layout/balance1"/>
    <dgm:cxn modelId="{E28E4A8D-00DF-465A-BC67-9D253F25CDE8}" type="presParOf" srcId="{254193BA-0075-41FF-97D7-8DD7BE734796}" destId="{7BBDD916-4DB6-49FE-985B-A344969A5832}" srcOrd="1" destOrd="0" presId="urn:microsoft.com/office/officeart/2005/8/layout/balance1"/>
    <dgm:cxn modelId="{1D5F2E22-A44B-4190-AD18-938078139E2B}" type="presParOf" srcId="{7BBDD916-4DB6-49FE-985B-A344969A5832}" destId="{D405A659-8F29-43B8-96BC-04116D01A115}" srcOrd="0" destOrd="0" presId="urn:microsoft.com/office/officeart/2005/8/layout/balance1"/>
    <dgm:cxn modelId="{75B83010-E684-43D0-B6E6-851C89FDACF3}" type="presParOf" srcId="{7BBDD916-4DB6-49FE-985B-A344969A5832}" destId="{6E5B3F41-F134-47D7-BA31-ED7A4F015C7A}" srcOrd="1" destOrd="0" presId="urn:microsoft.com/office/officeart/2005/8/layout/balance1"/>
    <dgm:cxn modelId="{EB11149A-B6E6-4A56-ACBF-94864C865B45}" type="presParOf" srcId="{254193BA-0075-41FF-97D7-8DD7BE734796}" destId="{53253253-4047-4A6D-95C1-6A384976F217}" srcOrd="2" destOrd="0" presId="urn:microsoft.com/office/officeart/2005/8/layout/balance1"/>
    <dgm:cxn modelId="{66DA093D-2F55-4648-B799-B7ADA6CA7D16}" type="presParOf" srcId="{53253253-4047-4A6D-95C1-6A384976F217}" destId="{0F8F0770-971E-412B-9EED-1140C5E165BB}" srcOrd="0" destOrd="0" presId="urn:microsoft.com/office/officeart/2005/8/layout/balance1"/>
    <dgm:cxn modelId="{F61185A9-6B09-4A12-AAAD-AA7E14177892}" type="presParOf" srcId="{53253253-4047-4A6D-95C1-6A384976F217}" destId="{625C41C5-161B-4564-AD7C-B463DDF8505E}" srcOrd="1" destOrd="0" presId="urn:microsoft.com/office/officeart/2005/8/layout/balance1"/>
    <dgm:cxn modelId="{24611422-A409-4F8E-9A86-AE1AD1D5703D}" type="presParOf" srcId="{53253253-4047-4A6D-95C1-6A384976F217}" destId="{36528D07-67BB-4265-A4D2-5A8828D7F47D}" srcOrd="2" destOrd="0" presId="urn:microsoft.com/office/officeart/2005/8/layout/balance1"/>
    <dgm:cxn modelId="{7B987CD3-D062-4D33-BF2F-85B18ACD9B71}" type="presParOf" srcId="{53253253-4047-4A6D-95C1-6A384976F217}" destId="{A888EF5A-53E6-4D2F-8589-E1CC0AB28031}" srcOrd="3" destOrd="0" presId="urn:microsoft.com/office/officeart/2005/8/layout/balance1"/>
    <dgm:cxn modelId="{525D50E6-20EE-45C7-878F-2124CD5A5280}" type="presParOf" srcId="{53253253-4047-4A6D-95C1-6A384976F217}" destId="{4ECDB261-B53A-4B31-AF00-CAD773C27D56}" srcOrd="4" destOrd="0" presId="urn:microsoft.com/office/officeart/2005/8/layout/balance1"/>
    <dgm:cxn modelId="{7AF9F480-D319-4929-A310-2683F2744D61}" type="presParOf" srcId="{53253253-4047-4A6D-95C1-6A384976F217}" destId="{B477A67A-1A7D-4546-A608-05AA570906FE}" srcOrd="5" destOrd="0" presId="urn:microsoft.com/office/officeart/2005/8/layout/balance1"/>
    <dgm:cxn modelId="{31922D09-3C60-4B8F-930E-866A52E7D1BD}" type="presParOf" srcId="{53253253-4047-4A6D-95C1-6A384976F217}" destId="{E11C35BD-844A-4AFE-8769-C8CC5C9E6FE3}" srcOrd="6" destOrd="0" presId="urn:microsoft.com/office/officeart/2005/8/layout/balance1"/>
    <dgm:cxn modelId="{F3D6602C-9460-43D0-AEE9-A4EAA5119B4E}" type="presParOf" srcId="{53253253-4047-4A6D-95C1-6A384976F217}" destId="{72DBE174-393D-4273-9506-D3EFFF66B3B4}" srcOrd="7" destOrd="0" presId="urn:microsoft.com/office/officeart/2005/8/layout/balance1"/>
    <dgm:cxn modelId="{D8E62CE0-53B8-424E-94BB-64D471DBB0F2}" type="presParOf" srcId="{53253253-4047-4A6D-95C1-6A384976F217}" destId="{1613F01F-2E69-448F-B14B-8FAB537EC878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EA264-9F82-470A-82C9-D0107E512471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/>
            <a:t>STREAM=ІНТЕГРАЦІЯ</a:t>
          </a:r>
          <a:endParaRPr lang="uk-UA" sz="6500" kern="1200" dirty="0"/>
        </a:p>
      </dsp:txBody>
      <dsp:txXfrm>
        <a:off x="0" y="0"/>
        <a:ext cx="12192000" cy="2057400"/>
      </dsp:txXfrm>
    </dsp:sp>
    <dsp:sp modelId="{3ECAB2E1-E922-4014-93B3-FC7F46CACA90}">
      <dsp:nvSpPr>
        <dsp:cNvPr id="0" name=""/>
        <dsp:cNvSpPr/>
      </dsp:nvSpPr>
      <dsp:spPr>
        <a:xfrm>
          <a:off x="5953" y="2057400"/>
          <a:ext cx="2030015" cy="4320540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Природничі науки</a:t>
          </a:r>
        </a:p>
      </dsp:txBody>
      <dsp:txXfrm>
        <a:off x="5953" y="2057400"/>
        <a:ext cx="2030015" cy="4320540"/>
      </dsp:txXfrm>
    </dsp:sp>
    <dsp:sp modelId="{8AD61310-B310-4193-B495-A7545FE1288D}">
      <dsp:nvSpPr>
        <dsp:cNvPr id="0" name=""/>
        <dsp:cNvSpPr/>
      </dsp:nvSpPr>
      <dsp:spPr>
        <a:xfrm>
          <a:off x="2035968" y="2057400"/>
          <a:ext cx="2030015" cy="4320540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Технології</a:t>
          </a:r>
        </a:p>
      </dsp:txBody>
      <dsp:txXfrm>
        <a:off x="2035968" y="2057400"/>
        <a:ext cx="2030015" cy="4320540"/>
      </dsp:txXfrm>
    </dsp:sp>
    <dsp:sp modelId="{ED9EA905-216A-410A-8C63-4EFA57CBE7FE}">
      <dsp:nvSpPr>
        <dsp:cNvPr id="0" name=""/>
        <dsp:cNvSpPr/>
      </dsp:nvSpPr>
      <dsp:spPr>
        <a:xfrm>
          <a:off x="4065984" y="2057400"/>
          <a:ext cx="2030015" cy="4320540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Читання та письмо</a:t>
          </a:r>
        </a:p>
      </dsp:txBody>
      <dsp:txXfrm>
        <a:off x="4065984" y="2057400"/>
        <a:ext cx="2030015" cy="4320540"/>
      </dsp:txXfrm>
    </dsp:sp>
    <dsp:sp modelId="{BF69F5B9-7B02-4513-8A90-F8EA76620B83}">
      <dsp:nvSpPr>
        <dsp:cNvPr id="0" name=""/>
        <dsp:cNvSpPr/>
      </dsp:nvSpPr>
      <dsp:spPr>
        <a:xfrm>
          <a:off x="6096000" y="2092029"/>
          <a:ext cx="2030015" cy="434045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Інженерія</a:t>
          </a:r>
        </a:p>
      </dsp:txBody>
      <dsp:txXfrm>
        <a:off x="6096000" y="2092029"/>
        <a:ext cx="2030015" cy="4340457"/>
      </dsp:txXfrm>
    </dsp:sp>
    <dsp:sp modelId="{101D355B-0E98-4B10-830E-8ED5915DBC87}">
      <dsp:nvSpPr>
        <dsp:cNvPr id="0" name=""/>
        <dsp:cNvSpPr/>
      </dsp:nvSpPr>
      <dsp:spPr>
        <a:xfrm>
          <a:off x="8126015" y="2057400"/>
          <a:ext cx="2030015" cy="4320540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Мистецтво</a:t>
          </a:r>
        </a:p>
      </dsp:txBody>
      <dsp:txXfrm>
        <a:off x="8126015" y="2057400"/>
        <a:ext cx="2030015" cy="4320540"/>
      </dsp:txXfrm>
    </dsp:sp>
    <dsp:sp modelId="{4EA5E520-D3D8-4371-886A-D5FF64C1554F}">
      <dsp:nvSpPr>
        <dsp:cNvPr id="0" name=""/>
        <dsp:cNvSpPr/>
      </dsp:nvSpPr>
      <dsp:spPr>
        <a:xfrm>
          <a:off x="10156031" y="2057400"/>
          <a:ext cx="2030015" cy="4320540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70C0"/>
              </a:solidFill>
            </a:rPr>
            <a:t>Математика</a:t>
          </a:r>
        </a:p>
      </dsp:txBody>
      <dsp:txXfrm>
        <a:off x="10156031" y="2057400"/>
        <a:ext cx="2030015" cy="4320540"/>
      </dsp:txXfrm>
    </dsp:sp>
    <dsp:sp modelId="{3505C5CB-4335-49E0-A53A-E47F5BE12E53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33064-7ED9-40C8-B141-1107D1A8D6B0}">
      <dsp:nvSpPr>
        <dsp:cNvPr id="0" name=""/>
        <dsp:cNvSpPr/>
      </dsp:nvSpPr>
      <dsp:spPr>
        <a:xfrm rot="10800000">
          <a:off x="2208363" y="838"/>
          <a:ext cx="7390781" cy="13871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Занурює дитину у світ творчості та фантазії</a:t>
          </a:r>
        </a:p>
      </dsp:txBody>
      <dsp:txXfrm rot="10800000">
        <a:off x="2555138" y="838"/>
        <a:ext cx="7044006" cy="1387101"/>
      </dsp:txXfrm>
    </dsp:sp>
    <dsp:sp modelId="{9FC6B39B-05CA-4712-9C7E-C04CD623F548}">
      <dsp:nvSpPr>
        <dsp:cNvPr id="0" name=""/>
        <dsp:cNvSpPr/>
      </dsp:nvSpPr>
      <dsp:spPr>
        <a:xfrm>
          <a:off x="1514812" y="838"/>
          <a:ext cx="1387101" cy="138710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9F93E-AC7B-4431-B155-BA130007075E}">
      <dsp:nvSpPr>
        <dsp:cNvPr id="0" name=""/>
        <dsp:cNvSpPr/>
      </dsp:nvSpPr>
      <dsp:spPr>
        <a:xfrm rot="10800000">
          <a:off x="2208363" y="1801999"/>
          <a:ext cx="7390781" cy="13871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Здійснює ранню діагностику здібностей</a:t>
          </a:r>
        </a:p>
      </dsp:txBody>
      <dsp:txXfrm rot="10800000">
        <a:off x="2555138" y="1801999"/>
        <a:ext cx="7044006" cy="1387101"/>
      </dsp:txXfrm>
    </dsp:sp>
    <dsp:sp modelId="{3A610861-26F7-4A5E-AFFA-8E0D574C4909}">
      <dsp:nvSpPr>
        <dsp:cNvPr id="0" name=""/>
        <dsp:cNvSpPr/>
      </dsp:nvSpPr>
      <dsp:spPr>
        <a:xfrm>
          <a:off x="1514812" y="1801999"/>
          <a:ext cx="1387101" cy="13871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A86C2-46AD-4ABC-BEB5-8CA28D759C19}">
      <dsp:nvSpPr>
        <dsp:cNvPr id="0" name=""/>
        <dsp:cNvSpPr/>
      </dsp:nvSpPr>
      <dsp:spPr>
        <a:xfrm rot="10800000">
          <a:off x="2208363" y="3603160"/>
          <a:ext cx="7390781" cy="13871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Конструювання та перші винаходи</a:t>
          </a:r>
        </a:p>
      </dsp:txBody>
      <dsp:txXfrm rot="10800000">
        <a:off x="2555138" y="3603160"/>
        <a:ext cx="7044006" cy="1387101"/>
      </dsp:txXfrm>
    </dsp:sp>
    <dsp:sp modelId="{E5DD4CD9-CE72-4D2A-8B50-E74761AB60D0}">
      <dsp:nvSpPr>
        <dsp:cNvPr id="0" name=""/>
        <dsp:cNvSpPr/>
      </dsp:nvSpPr>
      <dsp:spPr>
        <a:xfrm>
          <a:off x="1514812" y="3603160"/>
          <a:ext cx="1387101" cy="13871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A659-8F29-43B8-96BC-04116D01A115}">
      <dsp:nvSpPr>
        <dsp:cNvPr id="0" name=""/>
        <dsp:cNvSpPr/>
      </dsp:nvSpPr>
      <dsp:spPr>
        <a:xfrm>
          <a:off x="3098911" y="0"/>
          <a:ext cx="2065621" cy="11475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Надання впевненості у власних силах</a:t>
          </a:r>
        </a:p>
      </dsp:txBody>
      <dsp:txXfrm>
        <a:off x="3132522" y="33611"/>
        <a:ext cx="1998399" cy="1080345"/>
      </dsp:txXfrm>
    </dsp:sp>
    <dsp:sp modelId="{6E5B3F41-F134-47D7-BA31-ED7A4F015C7A}">
      <dsp:nvSpPr>
        <dsp:cNvPr id="0" name=""/>
        <dsp:cNvSpPr/>
      </dsp:nvSpPr>
      <dsp:spPr>
        <a:xfrm>
          <a:off x="6082586" y="0"/>
          <a:ext cx="2065621" cy="114756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901361"/>
            <a:satOff val="19016"/>
            <a:lumOff val="81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01361"/>
              <a:satOff val="19016"/>
              <a:lumOff val="81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1700" b="1" kern="1200">
              <a:latin typeface="Trebuchet MS" pitchFamily="34" charset="0"/>
            </a:rPr>
            <a:t>Підготовка дитини до технологічних інновацій у житті</a:t>
          </a:r>
          <a:endParaRPr lang="ru-RU" sz="1700" b="1" kern="1200" dirty="0"/>
        </a:p>
      </dsp:txBody>
      <dsp:txXfrm>
        <a:off x="6116197" y="33611"/>
        <a:ext cx="1998399" cy="1080345"/>
      </dsp:txXfrm>
    </dsp:sp>
    <dsp:sp modelId="{625C41C5-161B-4564-AD7C-B463DDF8505E}">
      <dsp:nvSpPr>
        <dsp:cNvPr id="0" name=""/>
        <dsp:cNvSpPr/>
      </dsp:nvSpPr>
      <dsp:spPr>
        <a:xfrm>
          <a:off x="5193222" y="4877161"/>
          <a:ext cx="860675" cy="860675"/>
        </a:xfrm>
        <a:prstGeom prst="triangl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6528D07-67BB-4265-A4D2-5A8828D7F47D}">
      <dsp:nvSpPr>
        <dsp:cNvPr id="0" name=""/>
        <dsp:cNvSpPr/>
      </dsp:nvSpPr>
      <dsp:spPr>
        <a:xfrm>
          <a:off x="3041533" y="4516825"/>
          <a:ext cx="5164053" cy="348860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88EF5A-53E6-4D2F-8589-E1CC0AB28031}">
      <dsp:nvSpPr>
        <dsp:cNvPr id="0" name=""/>
        <dsp:cNvSpPr/>
      </dsp:nvSpPr>
      <dsp:spPr>
        <a:xfrm>
          <a:off x="6082586" y="3511556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/>
            <a:t>Креативні та інноваційні підходи до проектів</a:t>
          </a:r>
        </a:p>
      </dsp:txBody>
      <dsp:txXfrm>
        <a:off x="6129642" y="3558612"/>
        <a:ext cx="1971509" cy="869844"/>
      </dsp:txXfrm>
    </dsp:sp>
    <dsp:sp modelId="{4ECDB261-B53A-4B31-AF00-CAD773C27D56}">
      <dsp:nvSpPr>
        <dsp:cNvPr id="0" name=""/>
        <dsp:cNvSpPr/>
      </dsp:nvSpPr>
      <dsp:spPr>
        <a:xfrm>
          <a:off x="6082586" y="2478745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-1654372"/>
                <a:satOff val="9289"/>
                <a:lumOff val="-431"/>
                <a:alphaOff val="0"/>
                <a:lumMod val="95000"/>
              </a:schemeClr>
            </a:gs>
            <a:gs pos="100000">
              <a:schemeClr val="accent4">
                <a:hueOff val="-1654372"/>
                <a:satOff val="9289"/>
                <a:lumOff val="-43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1654372"/>
              <a:satOff val="9289"/>
              <a:lumOff val="-431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/>
            <a:t>Розвиток інтересу до технічних дисциплін</a:t>
          </a:r>
        </a:p>
      </dsp:txBody>
      <dsp:txXfrm>
        <a:off x="6129642" y="2525801"/>
        <a:ext cx="1971509" cy="869844"/>
      </dsp:txXfrm>
    </dsp:sp>
    <dsp:sp modelId="{B477A67A-1A7D-4546-A608-05AA570906FE}">
      <dsp:nvSpPr>
        <dsp:cNvPr id="0" name=""/>
        <dsp:cNvSpPr/>
      </dsp:nvSpPr>
      <dsp:spPr>
        <a:xfrm>
          <a:off x="6082586" y="1445934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-3308744"/>
                <a:satOff val="18578"/>
                <a:lumOff val="-862"/>
                <a:alphaOff val="0"/>
                <a:lumMod val="95000"/>
              </a:schemeClr>
            </a:gs>
            <a:gs pos="100000">
              <a:schemeClr val="accent4">
                <a:hueOff val="-3308744"/>
                <a:satOff val="18578"/>
                <a:lumOff val="-86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3308744"/>
              <a:satOff val="18578"/>
              <a:lumOff val="-86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/>
            <a:t>Комунікація та командна робота</a:t>
          </a:r>
        </a:p>
      </dsp:txBody>
      <dsp:txXfrm>
        <a:off x="6129642" y="1492990"/>
        <a:ext cx="1971509" cy="869844"/>
      </dsp:txXfrm>
    </dsp:sp>
    <dsp:sp modelId="{E11C35BD-844A-4AFE-8769-C8CC5C9E6FE3}">
      <dsp:nvSpPr>
        <dsp:cNvPr id="0" name=""/>
        <dsp:cNvSpPr/>
      </dsp:nvSpPr>
      <dsp:spPr>
        <a:xfrm>
          <a:off x="3098911" y="3511556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-4963116"/>
                <a:satOff val="27867"/>
                <a:lumOff val="-1294"/>
                <a:alphaOff val="0"/>
                <a:lumMod val="95000"/>
              </a:schemeClr>
            </a:gs>
            <a:gs pos="100000">
              <a:schemeClr val="accent4">
                <a:hueOff val="-4963116"/>
                <a:satOff val="27867"/>
                <a:lumOff val="-1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4963116"/>
              <a:satOff val="27867"/>
              <a:lumOff val="-129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Навчання за темами, а не за предметами</a:t>
          </a:r>
        </a:p>
      </dsp:txBody>
      <dsp:txXfrm>
        <a:off x="3145967" y="3558612"/>
        <a:ext cx="1971509" cy="869844"/>
      </dsp:txXfrm>
    </dsp:sp>
    <dsp:sp modelId="{72DBE174-393D-4273-9506-D3EFFF66B3B4}">
      <dsp:nvSpPr>
        <dsp:cNvPr id="0" name=""/>
        <dsp:cNvSpPr/>
      </dsp:nvSpPr>
      <dsp:spPr>
        <a:xfrm>
          <a:off x="3098911" y="2478745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-6617488"/>
                <a:satOff val="37156"/>
                <a:lumOff val="-1725"/>
                <a:alphaOff val="0"/>
                <a:lumMod val="95000"/>
              </a:schemeClr>
            </a:gs>
            <a:gs pos="100000">
              <a:schemeClr val="accent4">
                <a:hueOff val="-6617488"/>
                <a:satOff val="37156"/>
                <a:lumOff val="-172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6617488"/>
              <a:satOff val="37156"/>
              <a:lumOff val="-172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Використання знань у повсякденному житті</a:t>
          </a:r>
        </a:p>
      </dsp:txBody>
      <dsp:txXfrm>
        <a:off x="3145967" y="2525801"/>
        <a:ext cx="1971509" cy="869844"/>
      </dsp:txXfrm>
    </dsp:sp>
    <dsp:sp modelId="{1613F01F-2E69-448F-B14B-8FAB537EC878}">
      <dsp:nvSpPr>
        <dsp:cNvPr id="0" name=""/>
        <dsp:cNvSpPr/>
      </dsp:nvSpPr>
      <dsp:spPr>
        <a:xfrm>
          <a:off x="3098911" y="1445934"/>
          <a:ext cx="2065621" cy="963956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/>
            <a:t>Розвиток</a:t>
          </a:r>
          <a:r>
            <a:rPr lang="ru-RU" sz="1400" b="1" kern="1200" dirty="0"/>
            <a:t> критичного </a:t>
          </a:r>
          <a:r>
            <a:rPr lang="ru-RU" sz="1400" b="1" kern="1200" dirty="0" err="1"/>
            <a:t>мислення</a:t>
          </a:r>
          <a:r>
            <a:rPr lang="ru-RU" sz="1400" b="1" kern="1200" dirty="0"/>
            <a:t>  та </a:t>
          </a:r>
          <a:r>
            <a:rPr lang="ru-RU" sz="1400" b="1" kern="1200" dirty="0" err="1"/>
            <a:t>вміння</a:t>
          </a:r>
          <a:r>
            <a:rPr lang="ru-RU" sz="1400" b="1" kern="1200" dirty="0"/>
            <a:t> </a:t>
          </a:r>
          <a:r>
            <a:rPr lang="ru-RU" sz="1400" b="1" kern="1200" dirty="0" err="1"/>
            <a:t>вирішувати</a:t>
          </a:r>
          <a:r>
            <a:rPr lang="ru-RU" sz="1400" b="1" kern="1200" dirty="0"/>
            <a:t> </a:t>
          </a:r>
          <a:r>
            <a:rPr lang="ru-RU" sz="1400" b="1" kern="1200" dirty="0" err="1"/>
            <a:t>проблеми</a:t>
          </a:r>
          <a:endParaRPr lang="ru-RU" sz="1400" b="1" kern="1200" dirty="0"/>
        </a:p>
      </dsp:txBody>
      <dsp:txXfrm>
        <a:off x="3145967" y="1492990"/>
        <a:ext cx="1971509" cy="86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319350-AF81-4399-A511-EFC914029D1D}" type="datetimeFigureOut">
              <a:rPr lang="uk-UA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E854AD-6226-4323-A30B-15807F5EC5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5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4AD-6226-4323-A30B-15807F5EC566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99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4AD-6226-4323-A30B-15807F5EC566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42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4AD-6226-4323-A30B-15807F5EC566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73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4AD-6226-4323-A30B-15807F5EC566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99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4AD-6226-4323-A30B-15807F5EC566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7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2A02A-C3E2-4BA2-9681-28873F9C598F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5AF6C-7CBA-415C-832E-DEFF2A22A6C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3CF34-C895-4010-9535-52A371E9A5DF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EA3EC-A51D-469D-B824-C660EE07E66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952FF-06D4-40EB-A5D7-05B44EF97C4F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6BF7-94CE-4DAF-9ADC-90571E2EFA2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31373" y="188644"/>
            <a:ext cx="11329259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3"/>
          </p:nvPr>
        </p:nvSpPr>
        <p:spPr>
          <a:xfrm>
            <a:off x="1708800" y="1052736"/>
            <a:ext cx="9067200" cy="3816424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6"/>
          </p:nvPr>
        </p:nvSpPr>
        <p:spPr>
          <a:xfrm>
            <a:off x="1871533" y="6381337"/>
            <a:ext cx="8448939" cy="36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31373" y="188644"/>
            <a:ext cx="11329259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3"/>
          </p:nvPr>
        </p:nvSpPr>
        <p:spPr>
          <a:xfrm>
            <a:off x="2123821" y="3429000"/>
            <a:ext cx="7944363" cy="3096344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B37C1-D3E8-41D8-B9E9-3616245FBB29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43984-C21E-4785-B906-4E443BA57F0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797F1-AA1E-42CF-BEF5-940231EB67EA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3390-339B-45FC-A098-16582D751D0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AF22D-F6F3-453D-AFB7-B77F4F85DA4E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6802A-8DBA-4C47-97DE-A4EA40D06DC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F4BC-8036-47E5-897D-D6DF66E9115C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C16A-2D78-435F-9822-86FC9A625F2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8E33C-F78C-406C-8E45-67D07BDF3EC6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69A1-33C7-4645-B224-4FA21BF9F7F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637D5-EFB9-4813-9A0E-1F84C5D2A8CA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CF1B3-B50A-4EE5-94B0-FD5F5341E97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293A3-8ECC-4A09-8539-3631C350D10E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879CB-CEE5-489B-A40C-F48CFDE71E4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B64CD-E7E0-44DF-A8C3-E56860B2E3CA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E83-870E-4548-AE2A-A93209667A2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5929B11-9768-4922-BB77-07F813AB8ED3}" type="datetimeFigureOut">
              <a:rPr lang="uk-UA" smtClean="0"/>
              <a:pPr>
                <a:defRPr/>
              </a:pPr>
              <a:t>27.08.2021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3CA2B1-BB2F-4216-9229-AC4E7EFCD14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43" r:id="rId12"/>
    <p:sldLayoutId id="214748374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62" y="0"/>
            <a:ext cx="11421688" cy="6858000"/>
          </a:xfrm>
        </p:spPr>
        <p:txBody>
          <a:bodyPr rtlCol="0">
            <a:normAutofit/>
          </a:bodyPr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 дошкільної освіти (ясла-садок) № 16 </a:t>
            </a:r>
            <a:br>
              <a:rPr lang="uk-UA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Ізюмської міської ради</a:t>
            </a:r>
            <a:r>
              <a:rPr lang="uk-UA" sz="2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Впровадження </a:t>
            </a:r>
            <a:r>
              <a:rPr lang="en-US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STREAM-</a:t>
            </a:r>
            <a:r>
              <a:rPr lang="uk-UA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технологій в освітній процес задля формування самостійного, нестандартного, інженерного мислення дітей з метою підготовки їх до технологічних інновацій у житті.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464" y="4585855"/>
            <a:ext cx="9792684" cy="21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798695" y="3890355"/>
            <a:ext cx="4566457" cy="88211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Забашта О.О., вихователь-методист ЗДО № 16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>
            <a:off x="3164475" y="4951844"/>
            <a:ext cx="3167929" cy="1097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1262" y="0"/>
            <a:ext cx="810228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Продовжила</a:t>
            </a:r>
            <a:r>
              <a:rPr lang="ru-RU" sz="23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майстер-клас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вихователь</a:t>
            </a:r>
            <a:r>
              <a:rPr lang="ru-RU" sz="23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Тихомирова М.М., </a:t>
            </a:r>
            <a:endParaRPr lang="ru-RU" sz="2300" dirty="0" smtClean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3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яка 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провела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цікаве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3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малятами</a:t>
            </a:r>
            <a:endParaRPr lang="ru-RU" sz="2300" dirty="0" smtClean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3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Сюрпризи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мами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хмаринки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маленької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сніжинки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".  </a:t>
            </a:r>
            <a:endParaRPr lang="ru-RU" sz="2300" dirty="0" smtClean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3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Малята</a:t>
            </a:r>
            <a:r>
              <a:rPr lang="ru-RU" sz="23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досліджували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3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сніг</a:t>
            </a:r>
            <a:r>
              <a:rPr lang="ru-RU" sz="23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проводили </a:t>
            </a:r>
            <a:r>
              <a:rPr lang="ru-RU" sz="23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досліди</a:t>
            </a:r>
            <a:r>
              <a:rPr lang="ru-RU" sz="23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2300" b="0" cap="none" spc="0" dirty="0">
              <a:ln w="0"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" y="2672261"/>
            <a:ext cx="2927026" cy="3902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71" y="3088869"/>
            <a:ext cx="2756969" cy="3673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40" y="1554127"/>
            <a:ext cx="2763520" cy="3684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35" y="1554127"/>
            <a:ext cx="4092646" cy="30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618" y="238175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Вихователь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Рожкова Н.В. провела </a:t>
            </a:r>
            <a:r>
              <a:rPr lang="ru-RU" b="1" dirty="0" err="1" smtClean="0">
                <a:solidFill>
                  <a:srgbClr val="002060"/>
                </a:solidFill>
              </a:rPr>
              <a:t>майстер-клас</a:t>
            </a:r>
            <a:r>
              <a:rPr lang="ru-RU" b="1" dirty="0" smtClean="0">
                <a:solidFill>
                  <a:srgbClr val="002060"/>
                </a:solidFill>
              </a:rPr>
              <a:t> "Про </a:t>
            </a:r>
            <a:r>
              <a:rPr lang="ru-RU" b="1" dirty="0" err="1">
                <a:solidFill>
                  <a:srgbClr val="002060"/>
                </a:solidFill>
              </a:rPr>
              <a:t>чудові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апельсини</a:t>
            </a:r>
            <a:r>
              <a:rPr lang="ru-RU" b="1" dirty="0">
                <a:solidFill>
                  <a:srgbClr val="002060"/>
                </a:solidFill>
              </a:rPr>
              <a:t> - </a:t>
            </a:r>
            <a:r>
              <a:rPr lang="ru-RU" b="1" dirty="0" err="1">
                <a:solidFill>
                  <a:srgbClr val="002060"/>
                </a:solidFill>
              </a:rPr>
              <a:t>насолоду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дитини</a:t>
            </a:r>
            <a:r>
              <a:rPr lang="ru-RU" b="1" dirty="0">
                <a:solidFill>
                  <a:srgbClr val="002060"/>
                </a:solidFill>
              </a:rPr>
              <a:t>". </a:t>
            </a:r>
            <a:r>
              <a:rPr lang="ru-RU" b="1" dirty="0" err="1">
                <a:solidFill>
                  <a:srgbClr val="002060"/>
                </a:solidFill>
              </a:rPr>
              <a:t>Діти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дізналися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цікаві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властивості</a:t>
            </a:r>
            <a:r>
              <a:rPr lang="ru-RU" b="1" dirty="0">
                <a:solidFill>
                  <a:srgbClr val="002060"/>
                </a:solidFill>
              </a:rPr>
              <a:t> смачного фрукта - апельсин. Провели </a:t>
            </a:r>
            <a:r>
              <a:rPr lang="ru-RU" b="1" dirty="0" err="1">
                <a:solidFill>
                  <a:srgbClr val="002060"/>
                </a:solidFill>
              </a:rPr>
              <a:t>досліди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експерименти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отримали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знання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161505"/>
            <a:ext cx="3216563" cy="241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797298"/>
            <a:ext cx="3216563" cy="2908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38" y="1361479"/>
            <a:ext cx="3335104" cy="5039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7453599" y="1357745"/>
            <a:ext cx="4428478" cy="50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 rot="18421393">
            <a:off x="3688051" y="3636304"/>
            <a:ext cx="4582533" cy="836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313" y="295572"/>
            <a:ext cx="115300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Проведені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тематичні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тижні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STREAM-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ОСВІТИ </a:t>
            </a:r>
            <a:endParaRPr lang="ru-RU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Інженери-фантазери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4" y="1549281"/>
            <a:ext cx="4033837" cy="5149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47" y="1619010"/>
            <a:ext cx="3757792" cy="50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>
            <a:off x="2286000" y="5815012"/>
            <a:ext cx="8500209" cy="97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/>
          <a:stretch/>
        </p:blipFill>
        <p:spPr>
          <a:xfrm>
            <a:off x="2702931" y="1063588"/>
            <a:ext cx="6575715" cy="461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84" y="1379188"/>
            <a:ext cx="2354153" cy="3929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1115" y="-13630"/>
            <a:ext cx="110509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Проведена консультація для педагогів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«STREAM-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освіта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endParaRPr lang="ru-RU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виховати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інженерів-фантазерів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653" y="1912339"/>
            <a:ext cx="2879237" cy="30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>
            <a:off x="1622570" y="5125760"/>
            <a:ext cx="8935894" cy="1380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181" y="219802"/>
            <a:ext cx="11015195" cy="49059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роведено тематичне вивчення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 «Стан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запровадження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освітніх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МАТЕМАТИКА. ЛОГІКА»,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Пізнаємо красу чисел і геометричних фігур»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альтернативною програмою 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STREAM-освіта,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Стежинки у Всесвіт» 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 старшого дошкільного віку№ 2, № 7 та № 9)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 контролю за впровадженням педагогами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 задля застосування дітьми науково-технічних знань у реальному житті. 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 моделі STEM-освіти з метою переходу від традиційного 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інноваційного шляхом використання методів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проєктно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орієнтованого навчання.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 rot="20075292">
            <a:off x="-22541" y="543340"/>
            <a:ext cx="2445329" cy="446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55321" y="185170"/>
            <a:ext cx="90766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Муковоз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Вікторія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Вікторівна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вихователь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#7. </a:t>
            </a:r>
            <a:endParaRPr lang="ru-RU" sz="2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Організувала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цікаве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Математичні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пригоди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павучком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Патриком". </a:t>
            </a:r>
          </a:p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дітей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чекали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дидактичні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ігри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з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використанням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рахівних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паличок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Виклади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зразком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",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конструкторська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Збудуй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", </a:t>
            </a:r>
          </a:p>
          <a:p>
            <a:pPr algn="ctr"/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креативне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завдання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використанням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ліхтариків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цифру", </a:t>
            </a:r>
            <a:endParaRPr lang="ru-RU" sz="2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математичні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приклади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ігри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лего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-конструктором "</a:t>
            </a:r>
            <a:r>
              <a:rPr lang="ru-RU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Зроби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схемою". </a:t>
            </a:r>
            <a:endParaRPr lang="ru-RU" sz="2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" y="2282535"/>
            <a:ext cx="3304309" cy="4405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95" y="2265217"/>
            <a:ext cx="3330286" cy="4440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2265217"/>
            <a:ext cx="3333749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6" y="194676"/>
            <a:ext cx="3138055" cy="4184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96" y="194676"/>
            <a:ext cx="3283527" cy="4184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2" y="3741360"/>
            <a:ext cx="4297405" cy="303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7" b="22626"/>
          <a:stretch/>
        </p:blipFill>
        <p:spPr>
          <a:xfrm>
            <a:off x="9417736" y="194676"/>
            <a:ext cx="2659942" cy="3490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43" y="194676"/>
            <a:ext cx="2420548" cy="3490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63" y="4464971"/>
            <a:ext cx="773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Вихователь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Сергійчук</a:t>
            </a:r>
            <a:r>
              <a:rPr lang="ru-RU" sz="2000" b="1" dirty="0" smtClean="0">
                <a:solidFill>
                  <a:srgbClr val="002060"/>
                </a:solidFill>
              </a:rPr>
              <a:t> Ю.В. </a:t>
            </a:r>
            <a:r>
              <a:rPr lang="ru-RU" sz="2000" b="1" dirty="0" err="1">
                <a:solidFill>
                  <a:srgbClr val="002060"/>
                </a:solidFill>
              </a:rPr>
              <a:t>в</a:t>
            </a:r>
            <a:r>
              <a:rPr lang="ru-RU" sz="2000" b="1" dirty="0" err="1" smtClean="0">
                <a:solidFill>
                  <a:srgbClr val="002060"/>
                </a:solidFill>
              </a:rPr>
              <a:t>лаштувала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подорож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лабораторії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професора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Чомушкіна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002060"/>
                </a:solidFill>
              </a:rPr>
              <a:t>де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діти</a:t>
            </a:r>
            <a:r>
              <a:rPr lang="ru-RU" sz="2000" b="1" dirty="0" smtClean="0">
                <a:solidFill>
                  <a:srgbClr val="002060"/>
                </a:solidFill>
              </a:rPr>
              <a:t> проводили </a:t>
            </a:r>
            <a:r>
              <a:rPr lang="ru-RU" sz="2000" b="1" dirty="0" err="1">
                <a:solidFill>
                  <a:srgbClr val="002060"/>
                </a:solidFill>
              </a:rPr>
              <a:t>цікаві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ігри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досліди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експерименти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Головним</a:t>
            </a:r>
            <a:r>
              <a:rPr lang="ru-RU" sz="2000" b="1" dirty="0">
                <a:solidFill>
                  <a:srgbClr val="002060"/>
                </a:solidFill>
              </a:rPr>
              <a:t> "</a:t>
            </a:r>
            <a:r>
              <a:rPr lang="ru-RU" sz="2000" b="1" dirty="0" err="1">
                <a:solidFill>
                  <a:srgbClr val="002060"/>
                </a:solidFill>
              </a:rPr>
              <a:t>експонатом</a:t>
            </a:r>
            <a:r>
              <a:rPr lang="ru-RU" sz="2000" b="1" dirty="0">
                <a:solidFill>
                  <a:srgbClr val="002060"/>
                </a:solidFill>
              </a:rPr>
              <a:t>" стала </a:t>
            </a:r>
            <a:r>
              <a:rPr lang="ru-RU" sz="2000" b="1" dirty="0" err="1">
                <a:solidFill>
                  <a:srgbClr val="002060"/>
                </a:solidFill>
              </a:rPr>
              <a:t>об'ємна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геометрична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фігура</a:t>
            </a:r>
            <a:r>
              <a:rPr lang="ru-RU" sz="2000" b="1" dirty="0">
                <a:solidFill>
                  <a:srgbClr val="002060"/>
                </a:solidFill>
              </a:rPr>
              <a:t> - </a:t>
            </a:r>
            <a:r>
              <a:rPr lang="ru-RU" sz="2000" b="1" dirty="0" err="1">
                <a:solidFill>
                  <a:srgbClr val="002060"/>
                </a:solidFill>
              </a:rPr>
              <a:t>циліндр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Обстеживши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її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дошкільнята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залюбки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виготовили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фігуру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власноруч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використовуючи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запропонований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підручний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матеріал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папір</a:t>
            </a:r>
            <a:r>
              <a:rPr lang="ru-RU" sz="2000" b="1" dirty="0" smtClean="0">
                <a:solidFill>
                  <a:srgbClr val="002060"/>
                </a:solidFill>
              </a:rPr>
              <a:t>, фетр, конструктор).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114656"/>
            <a:ext cx="11471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Вихователь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Івко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К.В.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організувала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інтегроване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заняття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Діти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закріпили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вивчені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тижня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геометричні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фігури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познайомились</a:t>
            </a:r>
            <a:r>
              <a:rPr lang="ru-RU" sz="2000" b="1" dirty="0">
                <a:solidFill>
                  <a:srgbClr val="002060"/>
                </a:solidFill>
              </a:rPr>
              <a:t> з новою </a:t>
            </a:r>
            <a:r>
              <a:rPr lang="ru-RU" sz="2000" b="1" dirty="0" err="1">
                <a:solidFill>
                  <a:srgbClr val="002060"/>
                </a:solidFill>
              </a:rPr>
              <a:t>технікою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конструювання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використовуючи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пластилінові</a:t>
            </a:r>
            <a:r>
              <a:rPr lang="ru-RU" sz="2000" b="1" dirty="0">
                <a:solidFill>
                  <a:srgbClr val="002060"/>
                </a:solidFill>
              </a:rPr>
              <a:t> кульки та зубочистки, </a:t>
            </a:r>
            <a:r>
              <a:rPr lang="ru-RU" sz="2000" b="1" dirty="0" err="1">
                <a:solidFill>
                  <a:srgbClr val="002060"/>
                </a:solidFill>
              </a:rPr>
              <a:t>увагу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дітей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була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прикута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інтелектуальної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карти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якою</a:t>
            </a:r>
            <a:r>
              <a:rPr lang="ru-RU" sz="2000" b="1" dirty="0">
                <a:solidFill>
                  <a:srgbClr val="002060"/>
                </a:solidFill>
              </a:rPr>
              <a:t> вони </a:t>
            </a:r>
            <a:r>
              <a:rPr lang="ru-RU" sz="2000" b="1" dirty="0" err="1">
                <a:solidFill>
                  <a:srgbClr val="002060"/>
                </a:solidFill>
              </a:rPr>
              <a:t>крокували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впродовж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заняття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/>
          <a:stretch/>
        </p:blipFill>
        <p:spPr>
          <a:xfrm>
            <a:off x="254577" y="1438095"/>
            <a:ext cx="4450956" cy="5198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143809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0"/>
          <a:stretch/>
        </p:blipFill>
        <p:spPr>
          <a:xfrm>
            <a:off x="5553506" y="778503"/>
            <a:ext cx="2748012" cy="3117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2"/>
          <a:stretch/>
        </p:blipFill>
        <p:spPr>
          <a:xfrm>
            <a:off x="5553506" y="3925921"/>
            <a:ext cx="2856203" cy="284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2"/>
          <a:stretch/>
        </p:blipFill>
        <p:spPr>
          <a:xfrm>
            <a:off x="1898332" y="3895573"/>
            <a:ext cx="3409258" cy="2870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t="7512" r="889" b="8154"/>
          <a:stretch/>
        </p:blipFill>
        <p:spPr>
          <a:xfrm>
            <a:off x="8456564" y="705192"/>
            <a:ext cx="3117273" cy="3505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" t="31733" r="862" b="1197"/>
          <a:stretch/>
        </p:blipFill>
        <p:spPr>
          <a:xfrm>
            <a:off x="1898332" y="778503"/>
            <a:ext cx="3409258" cy="3147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42395">
            <a:off x="85528" y="1075498"/>
            <a:ext cx="2202173" cy="856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4" y="2570717"/>
            <a:ext cx="2353260" cy="39322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34837" y="108202"/>
            <a:ext cx="8548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Дискусійна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панель для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педагогів</a:t>
            </a:r>
            <a:endParaRPr lang="ru-RU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"Як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забезпечити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активну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пізнавальну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діяльність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дошкільників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".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56564" y="4256209"/>
            <a:ext cx="36747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Мета: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презентувати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STREAM -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освіту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як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інтегрований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підхід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освітнього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процесу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sz="1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Допомогти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педагогам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оволодіти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новими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ефективними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14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формами 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 методами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роботи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дошкільниками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endParaRPr lang="ru-RU" sz="14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1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створити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умови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для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розвитку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творчості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педагогів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підвищити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їхню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професійну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майстерність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компетентність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1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напрямку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STREAM</a:t>
            </a:r>
            <a:r>
              <a:rPr lang="uk-UA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1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0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32" r="1050"/>
          <a:stretch/>
        </p:blipFill>
        <p:spPr>
          <a:xfrm>
            <a:off x="8769088" y="5509508"/>
            <a:ext cx="3109965" cy="923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60807" y="2303353"/>
            <a:ext cx="1064029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Батьківські збори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«STREAM освіта – стежинки у всесвіт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проведення: круглий стіл)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Надано батькам інформаційне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 «STREAM-освіта в дошкільному закладі. Система роботи з формування у дітей інженерного мислення»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852" y="5590261"/>
            <a:ext cx="1116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Надані консультації для батьків 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STREAM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-освіта: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знаннях, знання в образах»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0807" y="1375177"/>
            <a:ext cx="11013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Організовано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роботу динамічної групи «STREAM-ОСВІТА ДОШКІЛЬНИКІВ: як налаштуватися на результативну діяльність»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0807" y="420770"/>
            <a:ext cx="107187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допомогу педагогам підібрано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 щодо впровадження в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освітній процес STREAM-ОСВІТУ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807" y="4636154"/>
            <a:ext cx="11242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Оформлено в </a:t>
            </a:r>
            <a:r>
              <a:rPr lang="uk-UA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методкабінеті електронні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папки 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STREAM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-ОСВІТА: інженери-фантазери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751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9C2992-9160-425F-87BA-7AFCED79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61" y="2566156"/>
            <a:ext cx="1870724" cy="189299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FB8BB53B-1F6E-4429-BA96-935C8D159648}"/>
              </a:ext>
            </a:extLst>
          </p:cNvPr>
          <p:cNvSpPr/>
          <p:nvPr/>
        </p:nvSpPr>
        <p:spPr>
          <a:xfrm>
            <a:off x="6096000" y="309335"/>
            <a:ext cx="1787637" cy="17864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733DB-70B7-4DC4-AD1C-ABBDD493E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89" t="48294" r="2276" b="13820"/>
          <a:stretch/>
        </p:blipFill>
        <p:spPr>
          <a:xfrm>
            <a:off x="323384" y="4393583"/>
            <a:ext cx="6701884" cy="2155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A3DB62-5AED-45BF-892A-87180C9506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0" b="9172"/>
          <a:stretch/>
        </p:blipFill>
        <p:spPr>
          <a:xfrm>
            <a:off x="3040287" y="2566156"/>
            <a:ext cx="5529148" cy="1422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21BEE1-F25A-4BCF-B158-BB99D67D7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" t="2" r="2380" b="37008"/>
          <a:stretch/>
        </p:blipFill>
        <p:spPr>
          <a:xfrm>
            <a:off x="4437909" y="345506"/>
            <a:ext cx="6891455" cy="1341044"/>
          </a:xfrm>
          <a:prstGeom prst="rect">
            <a:avLst/>
          </a:prstGeom>
        </p:spPr>
      </p:pic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DAD6ECB1-23E0-4856-ACEE-13693FF11F31}"/>
              </a:ext>
            </a:extLst>
          </p:cNvPr>
          <p:cNvSpPr/>
          <p:nvPr/>
        </p:nvSpPr>
        <p:spPr>
          <a:xfrm rot="5400000" flipH="1">
            <a:off x="1696755" y="3239430"/>
            <a:ext cx="1260090" cy="1159727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B8E7A6-E7E4-4611-A5B4-5231FDF52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287" y="994874"/>
            <a:ext cx="1268078" cy="2627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903" y="1951062"/>
            <a:ext cx="3158002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852329"/>
              </p:ext>
            </p:extLst>
          </p:nvPr>
        </p:nvGraphicFramePr>
        <p:xfrm>
          <a:off x="539021" y="1719263"/>
          <a:ext cx="11113957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-332" r="1050"/>
          <a:stretch/>
        </p:blipFill>
        <p:spPr>
          <a:xfrm>
            <a:off x="395294" y="188913"/>
            <a:ext cx="8385175" cy="153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7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8014230"/>
              </p:ext>
            </p:extLst>
          </p:nvPr>
        </p:nvGraphicFramePr>
        <p:xfrm>
          <a:off x="480060" y="971996"/>
          <a:ext cx="11247120" cy="573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57400" y="202555"/>
            <a:ext cx="8743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4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Переваги </a:t>
            </a:r>
            <a:r>
              <a:rPr lang="en-US" altLang="uk-UA" sz="4400" b="1" dirty="0">
                <a:solidFill>
                  <a:srgbClr val="0070C0"/>
                </a:solidFill>
                <a:latin typeface="Trebuchet MS" panose="020B0603020202020204" pitchFamily="34" charset="0"/>
              </a:rPr>
              <a:t>STREAM-</a:t>
            </a:r>
            <a:r>
              <a:rPr lang="uk-UA" altLang="uk-UA" sz="4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освіти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77" y="2638316"/>
            <a:ext cx="3316511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345"/>
            <a:ext cx="12302836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7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3999" y="263237"/>
            <a:ext cx="10280073" cy="5976198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Джерела: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Сайт Катерини Крутій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http://ukrdeti.com/category/stream-osvita-doshkilnikiv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Блог Ірини Стеценко «Інформація і МИ»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https://informaciaforall.blogspot.com/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Група у Фейсбуці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освіта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дошкільників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https://www.facebook.com/groups/1674297176161226/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Група у Фейсбуці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досвід запровадження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www.facebook.com/groups/SteginkiVsesvitSTREAM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15" y="4902642"/>
            <a:ext cx="5942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4" y="3189160"/>
            <a:ext cx="1700051" cy="33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7021188-2002-403E-8508-74AE9A9EE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067775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58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724BE-EDD0-4A39-A964-442B3C7F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78" y="5592543"/>
            <a:ext cx="7121114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1" y="1911928"/>
            <a:ext cx="4931627" cy="3395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842" y="118940"/>
            <a:ext cx="118781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Шиліна</a:t>
            </a:r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М.В., </a:t>
            </a:r>
            <a:r>
              <a:rPr lang="ru-RU" sz="2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Забашта</a:t>
            </a:r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О.О. </a:t>
            </a:r>
            <a:r>
              <a:rPr lang="ru-RU" sz="28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прослухали</a:t>
            </a:r>
            <a:r>
              <a:rPr lang="ru-RU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вебінар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на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порталі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інформаційно-видавничої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агенції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  "ОСВІТА УКРАЇНИ" на тему "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STREAM-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освіта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як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забезпечити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активну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пізнавальну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діяльність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дошкільників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програмою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"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STREAM-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ОСВІТА,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або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СТЕЖИНКИ У ВСЕСВІТ" 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AutoShape 4" descr="data:image/png;base64,iVBORw0KGgoAAAANSUhEUgAAAKoAAAB5CAYAAACp3LoDAAAAAXNSR0IArs4c6QAAIABJREFUeF7svWeQXFeW5/d7Lr2pysryFkDBGzrQoGlANnfbsH33TE+vk5vRhEJahUJShL5srLT6Jik2tNLuhj5oNTPS7Eo703am2Wzf9A0CBAlHWMKjqlDeZFb65xTn3pdVBRDoJkhMz+zsPAaIQmXmy/fu+99zz/mf/znX4G+OvxmBfwdGwJBrDMMwhJAQP7pkM/o7BEwMDHl5/VCfkg9+iDuUM8v75U8IRvsz7d/d6Tzt89/19HKSW7/cJ8QKrbULk7vRly3/BZjyWmiuX0t0SfIBI7j13sLoIvXg/NqL+RCD8DdvaT989dRCA0MgFw2voYa4jblbx8ow9Kv6WQRtoAYgv7/l4egHvv676N8ChDsAdR3D8qJA3CRAzhvoC1QXFKFUAUKf5xbs3xUbGxC/AWhyDwEhZrg+wdYvbcNFyuv6jj8A9CCaSfoM+gL+Bqj3c4JFhiMyWO3x1SiR/935od8RqB80mdoirR13PNdGIHwQcAJNfY7IbLWt3tq59OfXgfrrLNj66+s/hchU8zYATACnQae/3YtuwlaTMLxlXLT1lYmkr0RPLrWO/M1xH0dgA0ZvgZQC610G+xag+mGgbaj83wjEFcD1fLwgxAi1DVyDoxhcMYKhfth3epz6guQ/Az8MMQ3UHzGg8rvbD+V5qIv91dBQdjB6753GrxWXSSEQE3dFrk2uwVTLzDoY5bfaqq8tFIJTdV/tVUDeIWfaYOrv4wP79/JUkf/XBquMdMwwSRraXZOncafHfwtQvdBXi7I6SQi1RpMzF64zM7+Kgfh26yu/fIHreTQaDSzTJJlIYBjRgqm+KYJiaFBrudQaNZLxBKmEEy2uGy/VQLyOWrWGZVvE5Vx3tWSheu9qpRpNlHUbHJgBVq+DtSuPZ7iE2JHVlM9YegIErpqE4qsqGCokt10PsfYGvmETGAZmGGCLvx5Z2H8vgXWfb1oZLTFWkcGyAhi3Ongk2088NDEEsHewU7cB1ZO3KjSGocFSucLPXz/NhcsVQgGhWNkowJAvbLke5dUKlmHQkc+tWcK2RdTfZ1Kq1ihXq+QzabKJmLrIti/YhmsQQKlcxrJs0pkMliGW+k5RmlhCm+XlMs1WS50/csfxTBdzN8Q/1YVvtxCYaYxJiGUr6NuhD35IIkiSqAD1FkHKwM0aNM0mnuETGALi9c+afwPU+wbXdmgQqOXZIOYbHAgG+HLHNnKhA2Y7frj1K28BahAG7SBZLZGL5Ro/ff005y/XCMUiySIYoV1sT8v1qVSr2CbkMmlM+RIFjY1TwqTSaFKqVMinU2QSMQUtX1lfgbtmEsQ1KJVXCYKQbDZDzBFruH5sPKMsxfLdKyvlaGHXlj4wPYJtPvEv9ODadUJiGKFcsweGJfgkHkBvLUP1+BLNqyW8uoeVjJEZyZPe1cliZ42q08JQAZlBIBNmzUG4b8/rllHaSIBob/rWEbz99ft3Fb/5M7VdNuVdArZv8nQwzJdyW8nhaGP36yyqjvrbYUfAUrnOj147zbnLq5E/tx4syxe13ICqAqpBJpPCvKNvaVJvtFitVckk4+qP8vvUahtgGrYKfsQ7FuvccltkshmScbno6LFFgU/bQ5Z/CuiWFktRqKR90sDyCbdD7AsFGlYDU2aovGL40aDYDHtpGj+ZZ+7SPL2b8mT60sxcXmLpeoVET5rEgQSr43HseFwt/9o9De8zOyXXFGCJWQktAvVsfOUxy7IoU8MWf9rQvnUQRQeW8pb/XQ/t1sNyuRNHAXWIr+S2kza0W3gPQJV3ByyX6vxAAbW85qa1V+MwNNXSX6vXFVDT6RSmREof4KpCnLhBX38e2zK4enmevu4sXV0Z4jFZ3hOslJtcvHKTSlV8XpdEIkEmFVerwK1He5HXN1Mu1XFd4Xy1w+OZPuw0iH82R9Nx1aO3VAClOYexZifVlyaZvTDPyNPDzHQs4RQS5K0iS38+RWliif2/t5t3k9Mki0UCS4NC3fN9xIcK6YwQ2zfwTe2zmRKUhmLBTQVL8Y9DRezqoE9eVybk1wSav3kbeW/fuD6U+lnKZH3GH+K38ttJtoF6h1PeSk+JXQ41gSRWb6lU5cVXT3P2clnznsZ6bC/jJsuvANUyDVKpJJZlRizA+lNtU1Ku26C3p4PlpSaWCYVCnEzapLzaIp6IMzG5QrXu4bYCbNMik01hWeIr34kJEEYCBepavbF2W77hww6xqDkalrai2ibZJJoWne/4nPuzc4w/1cvMeAm3mCbZ1UE8sBk7luTdH77D7t/bxvvJErHuglr+xfJFsei9PZFf825DuVIecs2eaeD4OhERmGJNAzxxZdQMEXuqJxtYauL99Tg+JlAjrKphWQPqpbLO5qgR0kMm//c8sagNbMtSQP3goT/RbAqgXJLJOIm4NpOmsAhqyY8I4BCqNbGQLeUSiJ9q27Y2lmscbNsV0PNS/NnV1Yo6h/g28tDNrSHGl7LUYwExT3xXsUYGgzeTXPqjU1iBx9jfH+Ois0Cytw/TsbB9i/iRGgtvT2F9JkYwlMPJZTEDAU77nu+fSZWrF9YhEN8ZH0t8mbYLYHgalqETrQTCUAQKzDo7+Nfl+LhAjfwg4RyXSjW+/8ppzl4qI0v97auO0FP1uqanUqnU2rK/kQeVy2k2WzQadUU7JeJxxX2t+yJiNbXlqymguupJyPIfl/dGVMYtjyfU2S05KpUqnq9TvuKLOtsNwi9laVgutqLULPItC+NnS0y8NcEjn9nFqa4b2MNFjKxMLm3NzMPLjJSynN6iX3OS6cgvl2xaFPTdJ4yoRVx5K9FqEfmmTiCetgBXaDMLTwJONZHbXqqC+F8TsN5noP75y6c5c6mkLOrtQPU8n3qbR00m1h7jnYAqYI3FYsSFntoQ7ctJwzBQVlE4WdfVuSMBv9BUd3Ku15hTcT9aLeV+yHcGpo+5LcD6UoGmUFXyX2AyPJNk5ruXcesuvV8f4EJslnz3IKEd4psBjmfgHF5mj9fDob4r2KPd2LGUCnJk6b/fUf+apx2R38L/CgUW92N0lWKEyy3ocpjO1ggtvXpYQYh4B+LH/vWwqvcTqCs1/uyV9zjzvo6u14Gq/TbPD2g0G5iSWUjcBahhQLPl0Wr5xOIO8Zgs+WIRxTJE3pcRqmW80WiqTJgCehiQTq9TXreAf4Ob5gcBtZrQZwI6H3OHj/25LlpWQGgGdLgxrLcazLxyneGdBa7uXMAaLRLP5GX9VbGfLP3591ts8Tt4LXGe+FgRy07qhK+prfetduxuhNFG//FOcFp/XblPa5oEj7hvkZuO4b69QHO6xqYnRzgztERnR464mWCZFg2rnRzWNuED36BDDE35rb24fq23X93d7uI+LRy/5jQfB6iBPG6JNrWqZWmlxvdePsWZixENdNvN+wLURkPxp7KktzNTt4xgGCofVSxlPB7DielskV77ohSYWNVA3tdErHT7iDkOTiyml96N5nzDiIslbtYbyLWIdTR2BcQ/k6XmiDWE3lKS6g9nmD4xyePf2MWx5BUym0cIhKc1Q0x5U2iSahjEqx5TrUWSPR0YtpD+huZnjRArEOrEjygjHdwIztsWv704azWBpfziNhEjbq5SOKwlS3RQJOc1Awsj9OlajWEdLVEN6/TkijSzNW6kaxTLaVqlFvXtCdwuoewsNQG1E9AOexWxpSJo1/KwAjtKzGimQCaZDkpt/MiNEAvtmRLQqbv8zWDzVv9Nr5wfKepXkY0GqvhGiwLUX5y8A1D1N/q+T6vZUkCNxWPq79tz8OJOyvIsgVcsJsATbvODRxAEtJquOqccWkOgaa87mw/96/b55bNi/cKdPsnPddC0BbgGfTfi1F+6ycLsEsXP55jt9UkP9hPKtSrZX1smI1SWi4elIm959OK7usLNKs5TP2RJemDIfbbhF6IftwBOv+7LxMNUEyeuMrDCgGq6SYWkYQzfCHFCF4n+Baz592rY16pMj9VIjnWoc+SMFMn36izPLbO6xyAc7STmJAhNF8+wMIWBDiToEkZGvsgE09UgDWysIKYtrCHsQtu/lXvWPK5vmljB3ZPVf7Ho/ZgW9XagfvdnJ3jv4rLO9W9ca2QsgnAt+BH/805iEgGcAFUA6Dj2LUDdCGqxqK2WiwC2fcjryWRS87N3XUk1+6C+w/Cx9xmYn+5U6VR5NpljDUo/usnI+BA3ds5SHUuRLHStEfkaqGI5RR5oYIVCF8kMEOslD1gMr4ET+LhGDM/SRL22SBogdiAwFB8ZYj64hrAFbUKphR/GVIBk4qtrlIjewCYwG+oa+4MilZeuM1RMc7prEmN8iNCyVbS/yc2xMr/MNW+G/EAPgeOA4UKQUkNiCtjXvH4PM3DwLAGrWCsbzxQLH0kfw4htEZCqVUKMfJvZ+IuF5QfPfh+AKhkZWfoXV6p892cnee/iis7/ryFI/yCgkihdLKnjROmvOyib5D0aqI4SnUS2cO3a1UBHgdFGoMobhKJq01S3fG6DVrZ9HZ7hYezwMD/Xh2u7dAUOiUN13n/xPCN7epl5sIK5oxsznkJcT9ESKOOjgKqXUStsKRA5xAhDj6ayfDapMKRihsQCAbPoAlw1JqnQoSHpWbOJhYMfmsTDAEk3qNSw3SQeOLhYEUi1XkLSu2bokQxs8qUUCz+9Ts9IgsWhGsFALy1brLpPIrBouSGuEZCwwJeJ4toq9RjSohnz1QRRrodhkPJtRM4gro8dyhW5uKFBJjCo2J6aJKJ6qFkykeX+xQBtVIz/pgB7P4AaKZcWlyt85+cnOHVBA/X2QwDSXqoFhHKIVb19+ReL1waq1gO0IwHtq6qIPQiUZbwdqPKaWOsNqL4d5+rfMhk8WrDDx3mhj2bMpdAwsV+tcfnlK/Q+1MHyviaJbf2EtiNeZESo66Vfbs8ODBKuSc+iTWzJpJEPqHWExGeh0HBgU4Ly5ApW3GG+0CTlO+Ru2tAR0Gz6ZInTTBmw7BL2hEzH6+RaHaTmXUrFFh4uZtVitdAiTEDBTdB1zcFeDihPlCENmWKK1U0BS8mAQjmJXTdZKnjELIP4tIuTTyo/lDMNAtNlYYdB2OnQUY/RmmrQGySpp1xWCx6Z5RidZopKKsSeC/E6DMKW+LI+N7tr1PIyMbUX+5s/Pg5QFduvlzH5b3F5lW//7ASnzi9FUb8GaxuIsvRLECO3Kst6G6gbb1re2wagWMY1oN42Mipq9/1bgNoGvUyCjZ/TnMOt3oB8h0uLYLtH8oUeWo5PfMml+YN5Vs6ssPeFLVwdmsfe3KfUUfJ5nfnRs0a+y/BDhkpZEoeXuXFpBqtoMrirn8qpCtcuTvG1rz/Dq6++g5FJMPBoP1YZ3vrBGT7zpQe4fnGBSrnGlq2DvPvuBR54YSflbB0uBJw9fZnu54p0+EnS8zbXNlcIBrNsnspRPTFHfblOPHQIYibTkws88am9LBXqVI8vM7W4TPeT3XS4Sc797Cpj+4fI5BOs3FihkfMoDXsMFAfIXghZOL/EzMI8458eVsv+9JF5Bop5OoqdvPryCfY+spVqeYX5+jI804E5XiRM3G/y7cNC/mMDVUIM/fAWV1b59k/Eoi5FpSMbL0JnhrQFDLCsSO95h+sUEAkQBWxtwN3uz7at850E0XJu+dM+JB+urlAlDvQNC8jd0IWdIc7n8soHSy6FNF9cYPH8HI9/cSfnB+cIx7p14KPEKhHgVe2OBD4mI2diGHM1GtU6nuuSzedprrQ4dfIGDz4xTJ0mXW6egbE8K5U6r/z4DAef38v88jKzVxcZ3z3EuQuT7H5uE+mYjVk2efPwWTZ9dojZ8/Nk3DhzWyps3ryDm9+/yrb9wyycWWDuyjLZBzPklpIMFQo4fXHmrsxzY3mBbY8O0mnm+em33+XTn9vPpcUpmpttVtMtElaczEUIfY+kH+e9dy/y+Ff3kKonufDGVVIxm+37NvG9b7/Jgw9sJkxYXFuZxdtvEW7qhmwkHm+vmLcUs60/zDb3285KthfFNrNxZ243MmzavEVhRvt3+tnZKuof5qv57aQMLcW803GHXL8GqpxkfqXKt35yjFPnlu6w9OtLFrDKoQUpdz6UoY6i+F+l3r89kNpooW+1xG1qSw9A+xCbamwH8ws5FQTlF0y8Hy5y8+wEB76wm3PDi/ijBTxTCgC1AMQIZHB8pVYaqMVZ+tMbjGwbZGlyEaPfp5GHwYUujvzyFNu/uolWPWBbuZf57BJuNeS9ly9x4Lf3M3nuJs1yg9Fdg1w+NkXs0RhOX4KR8ggnXj/B41/bzrk3rpPMJiiNVNhWG6S8WKOxFWIXDeqrdarbPDYtFcmZSa6kF7GuBSy5JfKPFxiID3P0j4/yzCd2cb17hcu5EumuTsZmc/hXV1kqrlK4aXNjskzm6RQjuWEmX54hn3XYtKOXF//4CE9/dicLizUqfgP3YYt6bwriQtOZWliuJr+PKQIfteoEiuMT/10AJJk/OzRxFV1oYipRjVZ9KUpa9MrYmIIJU+NIAlFtELTyS1Ln8pNk4MTLtgObZ70RvpzfSkrRZfo6bj/uCFT16A0N1G/++BjvCVDb5mfDGRTrGkXpAqS7gVDesxGod2MH2ue60+sbf3e37xGghuM+xpc7lM+ZWTTwfrDAzIVZZVEvDi0QDHeKo6IiakURBeCpiN9h90KBM3/4Nvv3b+VmuMTcUJUgF2f8vU6cEM6MTJEsZ0lcC1kdrbHV7aZ0Y5XlPT5bZ3qY9BdJF+J0VrIc75mAwRh9x3PMTkxRfLxI5USd3k0FlnpqGG+E+AMN6t0e5hlTfY7tBv4hl1SnxcogbJ/rZsKaZWkbFOezTL90g217hph9sE6tO053pofKS9fYPNzLxfgU++fHmPebXByapSPoYPm1GXofLuDO+1x7d5JHP7+d2bPLrCTqePvT2AOdkLSwfHk+NrZrU11cxEzb2PkMjhAGKvDT6jTxZS1fgO3hmpoas8RVFEsoKybChOhKMwlEQ8PRPLVwy4a4lFHlRGCB5WpAhyYH/VF+K7+VZFv4dAek3h2oyqJW+KZY1LN3sqjaV92obroTjyq4FgAqH/DXSNTuBtT2d7Qnw93qpRT1swPsL+Spmx6JBZ/mny9Qfn+FvZ8dZ2LTIuFIN0YYU1ZVaJ5YIG6J0E02qV+UWTm6wI6/PcC1jkVKWZvefD8z/8cFOrdncbdDYSFDOLsKe+IkLsXojXdyMnOdkWt5rOEYlycmSAZxlnY2yW7q58HjnVSNGletWYIzIe6Yy4P7tvOzf36UT/2XT3Bh9gaF6wkmUnMM7hziwr++yLN/fz9vz11m+GoX7miVm4Mt9t4coDCXYHppgubWNDe3thigj9kfXMbfFBAMG/Binf49g1zZNM+420fHhZBzxTkeaIwws7REa8Ble32EK5lZrg+t4vT0YlgmXsXj9L86TjaVYuzJLdDtYHUnqLzzPpZn4fsWTj5NZWoOo6OD8qnLbPu9pymduYqTSFCeKpHdMsT0ayfZ8sLTnPvmLxj/7adolsosXJ1n4LExzExcAb50+CKmZ5DdVqTle6T6OxVQv5LfRty0IqnSvVjUNlB//C4nziypHPNHTTK3rWn771/lImxc7tvv+1VFfxtfUznz7cDnRY/qU6haGL+ocuONG/TsylB6IiC9tUfKyXAlK4VF3DOJVwwMK2DTUYPD750m92wH3dlu/M44fekir/1Pr/D41x/gkjlB/0wnc/UF0js6ufqdSUbGC+THs5z5wXkeeGor1VmXeCbB6lANZ6CH0h9dYeiBXip+jeRCkvpwjcGeAX72fx3mC//105y7dI3OqQTVUY9UNs3SySVaD7XIeHmmfjpJ36NF/C1ZjJMVRuxOykaTM2eusfkrWwgqBpUjK9RHV9m/eS8v/8FbbPrkJqqjPp3lDF3TJle65ylcidFT7OAis9QuNMg8mGN1q4lbzOJIwqDlM/XSFBO/vMLok2NYBYeuA/2YUzVu/uws2UdHqF6ex45bxHttYuki2UyOV//nP+OB3z2AnUuxPLVAobuT0oXr9D2+h+nTF+h5Ygel9yYwEh75XZvxmnWcMM7Ej0+R2NyJ05GhsKObJ8Mhfju3nZSyqEKXfdCk/uqlf7nKn/7oHU6e/XhAvavzeh9e2AhUX/JKOyD4QodS+xf8BLFDdS69dJ7RbX3MPlYjvr2IF4+plJbk+EemM1SPTVLf5rBtspO3jp1hxyeGcetQ7m7Sky3w7h+f4Iu/+wnOl24Sm4uzUqjQ293D+W+d56FP7SBpxzj6kzM88sJezh29ynixl+ymBBSz/PCf/pzx3aP4LbAaAcWhDPlCmhf//Cif+TuPM315ieVrqxQfyeA3W+qhX0xN8kTyAc795DxPPLWHapfBkZfeobMvw8CuXk6/9D4DT/VjWja1o1WMPpMCWc4evsgLv/0J5hM1Ll2Zw1+q0fNQnjPfvciOA5vJdGa58fYE+x7ewpX+CrN9HmY8iVtq4s551G/UWTw5RXY0w/CntlG7ssriobP0PLaZ+fPTpNIpUoNZZo5fJNvRy9SxCUa+sp3VG4sURvtZuTRB144hLh2/wO4vPEar1aA51yQ5nMHpKDL92jt4vkE6mcYZySptR3F7j1L4/1Z2JynxTz9UKYpeyyM1f8j8cpU/+eE7Kpj6OBb1PuDxVwZq7RfFsQ93QuKFAq7lYglRf7pK+YdT+C4UPlWgvCOleEfJhOXrMezXVsm2AiaGVlSAc+rli2zfPcxSzyrVPoPcTJy512fZvL0fs9NhIVGhOugz4HQz/+ok258YozJfZ/7KMr2PdnP97Wnyno29L8Gm4WF+/r/9ks3jQ/hJ8JYbZIbTJPsSnPzB+/R3d9ObyXLx+hx9m/IEOU9NmPlUhU/wIMe+eYTxx/rJjXZy7dAU/Xu7Oc80vaeT+NkQa9Bh4dAqHXaSwa3dvPrzd9j/7DiJsSSlyYYSDY3s7OXY98/wwGe3U1qocOWNa4ztH+RSX5nGQJJEKsWCZB5dyGXTzJ+8SWFPL3TEaZ4vUT4/Q6Irg1ttKSVaq1bHd5r0HdjD/JGrxAoO5ZsVkvkUhtuk5Teplur07RrGbTYI6wbJ8SJWJoYTWFz70dvkBoskh7toBS59uwb4ZHoLX8ltI62i/g9RiqI0KWsKcu2jClBPKqB+UOb3FwnAD3vujf6qBmpA/IUumraopm36yw7Vl6aYPj7P1kf6cA/mWOk2SGPR8b7JyqFp/G0+SwNN+nNDcN2jFlRY7alj5jLsvdpFcL3OQqZJJVul0hMSdiTJxfIY8w1q4RJxMwVNiyDeUtSV22hwM7nCUN8wyQsh88EssVyabD3JcqxE2Bknu5jAWTQwFuosVlbp3pJnOVtjrqOJ09/JWKub5pUFFpPLJPJZ7LpDYLmUqLNtoodrZybo+1t9mKs2mQaUsi6Nkk81X8XLGhSsDlrNBkbcIKiill/bTeIsuUzHF6n1JEl2dWLYIY1VH9t2sBOGDn7MkPqqj7tSwQyEH7cIVd1ZVGYemnhWU6VrVZmM0jG0O9RIuYywCJ5S1SniQKUBI3ZeUrZrWAxIdSb5ZGozX8ltJYMIkD4EUN0wDFXtTsT6LKys8qc/Osqx88sq1aaVNn/1jvbcEj2qVKHaX9JAtX2bpG+RPV1j7sdTBNUW/Q8PKLAlPYvahRKZoRRzoyu0+hKkCj3EA5NKpYIXM0lbMVIvLdPhJJjaWscrmgSxJEYyjmEbGJLadGuYksgQsbPvk3aS1Jt1WiLiTiTJh0mWKwvYToyEGafSqhImHZKxLF3zHqljLivJKpURj1rGJMw4mIkEscDC9gJWmqvE4klMy8RttYgbJgMznSz89DLpxzL0DveycHyG2jYLozvNUmsVKxHDchy8lquCXVGhSWl5wk4SD2G5WcZKprAdUVm1Rej6yWrSUf+km3jIT7piWFceCOdsqchfoUG1R5Jy9KhgR1LtUa+vqEPELYBpJ2vbeBS9wTPBsAqm0lI1fBeA3VouLTXLUTpRLlIs6reURRWZn4rf/0oCtT0SkusPdoQkPpfTUb3pKO6v0IzDG8tMvHodO0jScppkkia927spjTcpdYYkejvwHV0hKyITqQzoN/Lc+MNzDI8XON83S2FTD76TwTWFwWgpUUe7YdDt46srbLSUT+mWRCUltkcUVkag+MP8YkD26CoLww0WegwSxU4ljlZVje1WXxsfsxg7PDrKaTK/XKHcWOGBA3s5/tMLNB7yqY4kiWfShKaAZb2hndJ5KR67Dbj1k25oPfYBC9Su1NoI3w9UeW6Atj7BB0YiOu86+b8xDfARZX5eBFQZKIOFZW1RT52bU3X9OiP0V9Gm6rHwTQ97OxhfEKDKciT1UtKkwiDbSNF506Y4KdxpwHS8zEJXg+lsnXQxh+2kaCk1lEHca8kixHijh5N//B4HPrWLI5zFHOvEtVJaSB2KiFlJ7nW5yG06B52S1cV6vpIGhki/q2IzxnavoLQG4bzHqbMnWdrlExRyxLNpXNPWOtM7nDO6S2JBiu7pgPoby1BtMLR3gKPZ9zGHukhkMgqouvJdU4Ib3aM2RXin3/1m18qPkUINAqmW1z6GzJw5BdR3OXN2JlLj/2WIFz788ImPGuwwcD7XpUQpqj5eeFJtJ3G8gKBWolFxlY7VzFgYuYwq9xYLJAINV3SeoUFfM0n83TKTR2bYsrOXoUeHeS19Az9uqf5Zan2JUrkbQdW+Wm2NpIGnuAUCGFfJA+PXQ+a//z7mqkFiKEbHwS7m4hXixS7tTuAocEt5zgfBrwU06l2BwWArSaFpcHrxKovxgHxvMRJ8rycs164nygxu/Hf751/Hb3/4J3Av7/xYQI3yoTo5ytLyCj//6WtcP39FiW1v0YH/KsN6e83DvVz/+pO+9VO/4vvaL8lyv7w9zeqnx6nGAt3YTZZapbnUwJEqVF8kfCoNKFI90YbqBJ9kWXzRHvsOHasGHTM+RlnShgEwP8KAAAAgAElEQVS5wTyHjOvEe/KKFtL1VOt+3e23KKOlm6tJvZNw0Lr/QLGaxX13jqzpUCo2WExWsIsFSCUxlK+nKwnueruhqTJqcsW2GOqWq6L7ICF6C+nZ1a4W/iiD/pv8zMcBaihLf+QfSbFd6SY3Xv8m/uWjqgb9lj63dxnJO5Wdf5SeCbef58Oco2manBrdwi+fP0DTFOW85Jm1rtNXyWhZ2oXYkAyIBAaiGZWAQm5GlPyCJfmdlIoYGC0ft1HDUCJpvdLYUesi1Yc1KgW5m6pbeQWR1lM1l4isoS01ZJUaLdMlkcxBPKaArzgi5cveJfRV16xTkRKFiyxRpS918Xo0cT74YLQT8Fft+JhAbbdnlFtrlKaYfe0PCS+/peuFPsa93mmg1kV2t/ZX2fjejYO88ef2ezZeU9O0eWdsK28e/Nu0HIGnBpdSWKl+rIG2rEK1Rblp5duqk4knGcMWvUBklXS9vRZlCOC1djNSaylhiz5X27K2Q4l1pZFewrUwqa0L0oWLqmeAEoSJa9LusyXqfyG915oXbRjxdncDnXNXUmnVa0G+31eugKwG6yN564jfabzWq7qilWHjA1l72hvftaHj+MdG/scCqvioOuyXH5qlm8y99ocEl9+MaoXuHakKXFEE3H7MbdqiTYPoR7DOjdzacEJHz/oBRIqnDTTZRsvbtGzeGd3OL599nqYty3Nkw9YA1+4h1f5GfQVttZjI/xQnGN2mpmL0DSiLp9cb3WRdSj0EfFHNldQ4qeqoSC2kbkdNBgny1j+rx1e35pHafSN0ox5XImLWk0p5CiKhVI3ton5Toa1dE+EjpcBP1WcJvykujFY5KQpUV2cpNkJ8Y30DkoXTq4v41bpWzMA0pCOLfMLHlgkd1VXqFUaceBGXyNojP4cYUogYyHfq+q+PV211K1C/pmR+Ue+pO8DsthSqkrNoDi3UQJ197Y8ILr+hBuyjON0qv6+fzhorpzHZLu3VZdMyuOrmFfL0A1svflmf6kqadxc+t2FaCqivP/dJ6tJlZQN5tNaV7469+G8xJevDtGauNcDlj9KyCDi1h6T+LfVTrqX9YfW6ksCJKksrylxlq3V5j6iLtE3UrT01MANsRR4YuEJRStFeKNcf4M40MaVIsCvN0vlZCtsGCEXhH3VEDA0XQ1nnuKr3kh4F4qaIqyPBmzw3+beIwqvXF3E68gRek6DeJNmdI0jLlUlXGV1wGJoelRtLZHu6MYR/V6uJno3ibkgjPN3jVO73o5nVCGEKF3KNT0e9p+4BqLoKVXk00ttpA1CVP/ZhHMVbZoMsje3uU9L9Y933UnWaKtCJFqt2M92oz5JYm7Znpav/oyrrdinbHcZIgPru6A7eUEDVQmvdq0n7hxElfc/LgvZHtYugCwDlZ90UQrrFZDBpyb1YAlCxPCE9dpZyZRU3KQV2AaFlKKsmoZxUseKFuKKuD0McN2rRbpnUxVUQ0Bu2CpbOfe89nIxNz2iBqSOT7Pz64/hUVAM3ob/E9bDMEC8R4tcN7Di4gXTbUko6fCQ7lcH3PKZfOUvn2BBevUJjqUxx5yh2Twqj0cKMJfBdj9CWnH+ZVLFAmHMwm1pbKtbWF91fTNwWuSdXSSPvFar6SbZbeYrRNngqGFZN0v7SgaqK59QyJdYoKjne4OBH9mXNyrYL1eQhbux4pW3thkKUtVHSpk9Z1JEdHHrueeqWlD1rdG9syHOvA9v2+oTcl+pUZUUiq1msGhz/1mt86YXP8/ahw2zeMU5pbonVxRU+8/TzXC7fpCE9XAMfMyaFfwGLjQpZI8HsyiLO85upr5TxLi5RJM3o5jFOHjtG50gv9e15ZX2nX5+kutzENls0Z+rkxnKUJko0aw3MpOg9LeIxj/HPPcHL/+I7HPz9z3D2F6cZ2TrC8o1Zbpy4xBP/zZeJ5xymXr5AYXMf9ZoAtcrq1Ay7P/Msr/3Bizz0W09x8SfHyRU78Wo+oW2w6bO7uPKzd7CNBPVqi8ITwxQf6Ff+vtgVs+0r3OPUV601owcR8wyeFYV/bjtJUwP/Ts/og+qp+2pRI39MOfwy+32pxYzAozlZ1f9B5Wx060VNvOjo3BS1uWqJIb6VWEhdIb82H9UdrYdTDdPk6Kbd/PLgc0hgFViRe6FKlbXz8VGOdhDXdvlkoIVy2lyOceSffZ/f/erf4fDhI+zau5uZ8jL12WWeevwJjt28Sny6jJmwCTMJllfLeNLwrFzD7s7Qeryb6eoyKz87z2Azw+MPPcyNlRlWm3WqXxyi5oSsnl5k7u2bJLvSVBcrFEY7cFdDpo5PsPNTD1BrVCnfuEqur5/JU9d46GsHOPrttxnYPYidtJk5N8/Qp/fQPZRm6pXzdGzpp1Gr0VqoU5mUEuxebl66yZ4v7qc8OY8Z2iyemwfDITcutVmLZIu9LC6WSI5nGH90k3JVhEC5jbD80EMrvr9iYURw6YlwekiVosRNZ22vnNtP9hsFqmRzZLkX0LniOOu+LBhSHRAGKlhQRJGilAS48n4hzaWZg60waW3c8+QOQH13825eO/gsDSuuInmpydGRuV5yPkrKor3068GLghY/JLvUxLlQJpFKkjRiJLLS63WVtJMgk82yeGMWe7nBfKvE1oOPUV1YYWl6DiebxnQMkkmbq10h7vuzZMomsVaIn41Ry8cIH8zTtH2al1cpnV8g3p+mNlvHDAKSqTyLlydIF/IYaZPAq2EQV/xu375Bps5OkMxnqC2vEjYN4ls76BnrZu6NiwShjd/ycKsutiT+Y5JpdsgPFwlcKRW3WL1eIrACxp7fztVfnMAI42BaxEYyFLf3KqC2I4V7X6GiALWtKAhl6R+kHUypEb7DSe8bUNs+pA4VIroj8kc04xgFDuLPWUnsjn6cXJ8CoOFYiADU8ptR2OXjTl/GbpRVL38BNalO1Vc1WF1U7sBaN+oNU69pmBwb3cErn3yephUjL3pTOlR9u+4Ucu98ooa3viMdPKxbcPl3XpZFv0nMdFT5hZZwmHjiG5ebdKZyTC9Mk+rrIhT+tFpTXGzCMTErPss5ixQBTmixOL1AZ7GbuuPq/q7ydVVwa03snK1qtAJpeVTyKTfKLM4uM7ZjDCce0VQmxNMOXrWFFYvRrNRUKyI/BbFsHH++otoDKe8lhERHnFB8+VD2LQhxpG29WLu6rzrJSJNjd2mVoCFl8SHJYg4kgxwxOffsoEajp4NQaY8vyrIauyny1Y5tZJRn/WFao6sE8EcIppRlFFtl4YQ1vEiupUGruUw/tPGcDJltj5Mdf4J4vhvDSakIOQwbLF45SWV6is4tewi8OqWzv8SfPE0irBN0DNO1/9M0Jy5QO3cIU7p/3GZNlY9qWJzasptXn3qauh2j6CfYS79qP9kOqT5KLzzVpkelY+PCLqvoXNr1WKH4iNpOiwWSGiC1JrSpHPX7liqAlCVVg1g1glftdOzQxjXEHdJOiSqGE8da6RQi+klzVEh0r8vtAuJenLrvUQmapJI2MTV3hDfWnaklUhfWQLkooaxe8h2S//d0EaYkOlTvLF1Mp8Q8EdcSUb4S66EabsvWTapoT77BXsu2ySdu3WXhw638mizTR8sMuebNs9Xo4Csd20iprNyH2GxCbzF570BtR/aquCMUwlwHThK5y1KFlaCZH6X74H9AblCKmpKRIKdBeWaCyXd+TOf4g/Ru2ke9ssTi5Xfp3bKPxvIMc4f+Lf0Hf4egUmL+0Dcxa0u6rmbD+tAWWLQsh3fGdvHGwYPUnZj67rSSI2nJmuJC79kMSOTk4VrSnjKmVPPzJ26QH+ll9sIswZJPmPTZ+sI+5s/OUV+o0P/YJk5975f0bRtk8NEhJfFrlGv4ns3C+WnsuEH3E2PgBcQlty/NzWwReodc+cE77Pj0AVyrqRIClkTb6rp9pawKXYP5I1OkC1kKW3uVeVPTQwDoeSwszJIb7FWMRDs1IJZLt14XCkrvbuMENqX355g6cYntX3wUKy5pZkUSKtbClv6s0R5ijdUGzUad5EAmol5Ea2Crosh7PXQaWz8H6Q1GEPCJcJAvdmwnI6vrXZ7PfVn6NVC0DlFfe8SBisjDyWNs+QQjz/+nSv+oFHRCwQDlGyeYPHeUvZ/8HYh3IjL86bOvE0sm6Rp/hKDR5MbZn9CZKbJw9HsYSxMq76751fUlYiNQj23azasHn6EiNfWBJuDVY5ZWOKon7kfxqhx8Q/w3g9C3Kb9zk3g6Tuf4EBe+fYjrZ6YYfX6Ivs3bWL54jc6tg5z97nH8hMOBbzzBytICqc1dhEGC6Z9foGt8iOQWh2alzvnvvEm20Ed+RxedW4eY+PZZmtUKViJBsjulAp/CcD9L16YY+uRezFTAtZfew5GtaBoWjdka6YEcjXIds2hQq/lUzy+SHukh05tm9ImtlObn8EsurXINt+lTGO+lcm2F6kod12vQu2878++dI2aIOBtsx6GxtMzCzBwDWzex6eA+VaCY7JItmiTFrEyRat9+r4cmTbQOQ56hlF8/qUpRdpCWBMhdKND7AlSdJtBZElu6p0RZmtCKk33kS3Q98jk8P8RdnKQyd5VavUK6OEjt+mklQevavAezc4TaaoV6bZm+sT0E9SpTh7+Hk87RvfMppg5/B2viBI5fi1oq3urLyHkkv3980y7ePHiQmq2pjpi0YIxSjnqPrHsfXVWPHi2Pfi2g/N4c7mqF/JZBJqUcI24y9um91JebVBfnyfZ0snTyJguXF+ncnCFWSNL78LhyjWYPXyTMJujZXZRGkTQnaixOzpHpilHcPMDkTy+QymaZvblAqjNNLpenXKtRX5qj57Gt5AY6uP7jc8ovbdU9qgtlBh/ezNKNOXLFPOXlGs2ZCn27RzEzqP0Rrhw5RcfAoApYpXiuZ18/1eky9bkyhe0DVMolMvluJt86g5NMkOrKk+hKUlpapDWzQiyfoOehzTj5uFpZVEtN5aHc+3iqT0QGTbfdDHkyGOAr+e2k1fY9dw53Pz5Q2zlMcRpUPlwyLQaumcDZ/Bj9T32DxuoStavHKV04opZBe2wfQb1MeOUoYatF4JgEmx4hM/owsUSeZDLHxOEfkOkoMvTMN8CK05h+j7k3/y3+zFlFca2FaxtyqJJCPb55N28+JUCNQd3FmFwlVMT0Ru/ow9sBFUypLIwkLAKqc6s05qqkcglK8yV8I0FnMUZ6sEhlTr7LI9fXSXV2mcCDfH8Hvq15AyG3Gwslmm5IsieuSlia5ZqyrLLsJrszeAsNlq4ukh/rVEGmbcTwHQu/WmZ5YpGx/eM0yj5erUWrVqO6XCMWi5OSOjDbV50DWyt1soUcTtZm4dpNCiPDJJMW8xOLyocubi5Qna2RzKWZPneZjv5Okp0Flq5Pq1FKWg7p0SKVchmzFtJo1mQfSLpGehStpKtVRL7Y3ln23sYz8vswYyZOV4ZPJEf4qij8Ddmz4c6G5L4AVaVXVbZGc52KYureTteT38D1XFbe/i7MXybM9pHf9QSVpRma10+RaJYVzdFykqT2fx4r1UNLtq2cuQ5ejdFn/0PMbK8m/d0ai2depnz4T7Aby9H93CoKFqC+u3kPbz7zLHUzjldpUL00A6oJr2ZoP5pFVcrWiFrTpRuhagIc3a3kwy2tbJIlTSy3bncu2SsfV9odBTrQUY2BVcAVYHtSgdBS+lNLcujSiFjtTyALq6i59Nbz7bokrXvV3Ug0haEVYZqLcNVGs9rzisJ6oZGk5kn1gtWMhFB1vmSVAhFoi2QwkkNGrKhKt0YukvJ7o/sRH3l9P1y5//XNjT88TNuXrU2qFbfIDhR5JruJr+a3RkC989nuE1C1QFjvLRpi2XGSD7xAbGA784e/gz1/EdP3MIb3EiSyuDfeI+6utEkfXCdL55O/Q73mUms1SCSSdI8/RKJrPJp8Omfdqixw8yf/nHDquKaoNqw8eukXoArhf5Ca5WjBhhLY6Dx823u+14FV9xSKyEV4XZ3kV/uuipUV8KkHKsosX3cSUc2AJbrXSlfPcHDEvBqhYj90Olo32/VNTRc50i5S+pZGZSt6lxcJsOShSush0QF4yqdTMbvKDAkHIBNAqi9kj1dLBVHtdLFqHyoRv2hWlGBGR+2iIFMbfrTFUPI+xUzonQrbLRzadJyaWG13LhLbSMtOvcXzvbpSwpvrLo7y+CRNrHnUHR++ZuojRf3R0qvtlagYPMj1kXrwy7jzl2ldeBlbcshiGRIJ3TXFa4l3FlkGmelxwnSRJjES449gOimyow+SG9hM0GxgJzsJTYsw8Fh651tU3vkOZqOsqhx1b1MNPcWjbtnH6888Rc22lR8lAxGFetGg3uvAtnnDqAdTlEJVk0DIJiX3i1ICAuRAFFjgKjxLsCCYkCVN9KJ6a03Z/URBRyyn9HRVm0loVZKrLk9vbiTg11crzXv157U6RFKYUUCjfEXJ6AhhpBPOaoVbq30TAAqQpQGxCMYF5lKhK2U08n4BuP6Wje3cI5ZtTbemNgX5wFT/KGMZ7aQYbeEpz+dpf5jfyu3UTdLucsqPbVGVDyeDJtyiWvpd7NHHyOx6hoUj38VZuqbbhMvMN5pKXSRiZe0yC6ktTW8lcxSDwmbsrY/TXJwmP7aVifNX2PTwU3SMPowhy2cYsDJxlpWX/wXm0lXlNojV0BYgpGVYnNzyIK89/QlWpWlwYJHwBACRFks9pHunVG6xwLfFD7KU2mp5Vw6PtrhK97phtz0BpCoZ1korZbnEoFrCYbrYSj4nq5GMRJv01kuyFlxHlQfKT9b+IdJiM9q1RdOCYiE9PCOhl+5oyTaMJpave9cGwplKzycpZfEcmpauXvhN1har0Y8seFtC+SQDfE1y/SqYurORvj9AFSiKD4ZPSzqybX6KbO8oS299k3goOzZrEtfxpY23+LKyma7uax/ZRHw7Reqhz9O54xM0VxeYvXicTU99DZI9GIZexhVH665y7Vv/BGP+/famJhuAanNibBevPPcMFeFqJ2rM/OQYpi/7mtoYor37mECN2DeQvQhkwJstDGlobOlGYWqz30h0oTYMlikkvqf0yo+2kVS5LvlZivDU8iv+r0Ugu54EYmEjMbYqTZF/RfVfnqSRdbJB3A0F5DUuU1sqy9ebZMjTUCS/KfvGRsGc/C0TJjrWs4j3bhnv1X3a+H6ZpDJB7HyM3se28vTQDn4rv0X1WpANMf6CUqiaWJYBlFldT3SS3v00bqlMcOl1LNlWPKrkkdIJAa0siwJTJSwOLVrJAsnxR0gN76Vy4wLVq0cxGhX6vvDfkRt7XPuAUelIGDS59G//EdbCRSzpEhipmZVFFfXUpgc4dPBJqpb2mfUOPVo7GekgPs4Y3/rZqH5dll1flmdZpEODtO+o7dSlXkBke3EBqtokSvfMF6J8+d0rFPeP0wobJEIHb6qGl7Mx8hL4NXDCPK5YWPFVfU3oSztI+Za64SH5P+mHqmTQ0i1bHjwODTwSoYG94NJvSLe+kMlEnYbtE1Nui0j0fMVAFOoOc/EGddl44Dd4KOG56k2hW80/HQ4oUUrCkJ3H/8LUU2JjfGUxJGhoJfOk9z2LNzMB199ZU+erTWglC6N4Mgm9xErYtDK9ZPe+QLIzx+yRH2EsTGDT0NWbj/89xg78NoGSfymfgdBvcu2b/xiEplK8oN4AV6AsPOq7Y3t56+DTVG3xyyIFfiR4Vm7f/TYekkYVaXRUv98TJOm8DpVynUTLJ96dw3TFNQhpVlyyyRS1RpPVU1PEvrIVc7VObMqlPLOMv6uTVr1J3kkSKxsYeYOM49DyUL2rjKTJ8tUFYl15Fvs8HNclvuCSH+pmbmqR/jAHORtztcHZQ2foDvM8vHsbl9KL+J0petJpaPis1Ou4lRBrucXMAYda+qOpyj4qtkV5plcSXU37TCBL/w7i0qbyLr347sPSrwFk+5K7jeHLNpK7n8dbuAnXjkYb/erCOSG4VX+FMMSVTQ96NpN64HkyxSHm3vh/ad28KDshRdvo2CSe/F0GHv2ikpxpKAaEQZ1r3/wfMASogYiQ272yBKg2x0b3KKBWnHWgSimIipLba/I9j3B7Q6kPflBxtEZDTSNpXbnF7yT8xSKXT16h0zIZ2THK5OwsTkecmSszZOPiiYV05HvJfHWU1YuLzPzsPK4DiS9shVKVs398kt69QxilCpsKXXTmO6jFoTHg8Ma/eYPRoSG69g8QG4hz40dnGHp+DydeOc4TiXGlEe3ozvH+tUnchRaffOoxfnbqEPFCkd1d/eC1WKiusjBfIpGJU/t7Q9RTwkvf7xl8t0Fub++uORHHh4PBIF/N7VDC6btdxscHarS0aomecKIxYjueI24YVE79VAVLKgkgi71krmjRMpKYYw+RHHmA7m37mfjF/w2X31YFSaKBV9UFJBn7xv9IrH+fchz04i8WdZWrf/rfY8xdUEu/OiKfsGk6vLtJeNQnVdQvFlWaPugylPaDWI+GbtVTtlMI+pTtQhn9240B2K2xryoUVBZVdA02/X6KlTcm6M4UuHbhMt1bhujIOixVGzQ9n8bMCgPdPZQv3ST9d/dSmlrGu7BIQmpQ9nWSGyxw6B//gG3/2RNwvUwxnsVOJJlfWaSwr4fzRy+oVpFdPXk69vQx8dIZ7D09BM0mzmSDTFcBR+KBeJzVSpUtg8Ocev8siUKWTYleGsurzN2co56x6BnIMb8rST2u99Ja913XQaZHqz0K+t4/OJJ3BmX73RvHcH0k9VlVSx9/UFlUkUrepZmfpFbVadT/Pgo9pdkpbe0UUS2R7fgBMr1bWDz0pzhhUwVZbV1/aMRwxh6hVRgm2dlLc+Em/qkfkfRruIatfFpVr5XsZewf/FOVBBDfTF8f1OfeZ/oH/wt2efIWHlUuoSEWVTJTzzxDzRShpeamVGYpwlt7PymlVlJFaloELf8W10RrCSTK1n63KoNRXKREzHKSdvlM1MczqqHSVbqGStm6lQbZRJJyuYmTMnFiBi1PAh/xTzwSVop0zWexaCPbw8caPtkgTjMm+h2H9KzBXLGu2rWrnLgooJpNrLRFS/wAKT9R23raJMsW5YQkDSRH0sTJxPAakq+XwCtQu6nU5DtsizgJrFZArAklKSuJhzQd8VnlJpr4IlxWrITWeQl4JZ8vq6XASsZE02LC8ES+v7pvadoRkYAiVleb2q2vaIqRkMBR9oWRkvMN+7m2W/p8Lb9NA/UvzEeNSojXKkeFFunZSmL3J2mcfZlAyH619alkRFKkxx+Hzh5Kywt09Q9RPvQ9Es1FPEVNaFK8EcaI7f4Mw8/9LqadVhDSJLfPyoVXKL/+R1i1hTU7pyebzvUfHdvFoYPPUbecqI+8HkBddyU7VzvqXMJv2r6EW7be3dps4Rm6QE6Ie/1QDCypczKlZaKBK1uUWyGOJ8S6kP5CR0llqOYyWyphJN61nhUi77MN6b6iqG21skjbIS2xE94zp/aKUv67WDRDWo/LvYgksiVKmujByei60UNWv8byoskXyeZEiSQBkuo7pbJIWi0mQaRcj2SghGOJ+XrJban+WcLlarmf9BRQ646IsCSrJo9CqiQU5aaBqrNWWokVymtyf2vWVpFzWCrTJRuyydqo9x6TSg0V0MoOOmrTEG0W5Phovac+osxP91QVblT2ehL1bgfpx79K6LlUj/4Ztis58RTx3QdJ9g6zeOksmf7NrF58G3PpfWKhi4uDE8rOdjG8wjhDn/uHxAuSmdIzVjkWbpmbP/6X+Jd/qQju2xlRaUBxbHwvbzx9UAmn5YG1pX3y+IXjbEhOvenQP4kKVKRrnukIEe5SMptk6xaVvM+qqO3tkLSXoi5N1byAMGYw53gklmwSLQ+vy8SeaZLLZ7BdaNgQt2LEmz5W3GbOXaWZDFjp1KuBWRNmxMQxXZWhcqWfsOzObRs6YyWAaAWkkg6NWh1DOp94Np7VwotB4JkkHL05ccKTCSd7yBoYnksYC8CxaLoBRirEacpEcVQXwKBpy2yBpABFKv58Qi9Q6s9A2ho1fd0e0rGUeMhouDiyCYUIjeouQdrAt00ktS8TQCSArUaAnXYIXRkXT4mrHSOmOrZI0kMazUk2Up6SH3NUtYJnCcUo8Izqx/8ygKqLE9r9/gyszY+Se+BTLL/3Ov7UWcLhRyj29zB34Rhdm3fjTV+nde04BA3tQ0rNucAv1UP+0a9S2P231Q7Palc5ld3xWL3+LqVX/0/C0lSUA7/VN5KaqePj+3jj6WdoWJIla9e4a39IhkcIdmcGFv7pCcZ2DXDxzDVW6w2KqQz5TAeH33yPZ3//E8xcXaSzr4P33z7PwNYxnFKVjuFO2NVD49wck6cmOPCpA/zy50fY/8nH+PH//iI9o530bu+lfHOB7gdGcRY9Zsw6m//Ow4iQvn5qgeRiSDGdoS4T4+EU5utzOIk4NWV1ApK1kC27t3Dp5PtkOjqYvDFLri8Bhs3KpRUeeXIf16oL9AYx5uoVUpkMi5emGdw2SNAZ4/T5S3Q9N0LqUpPGYp2OYhyjYnDj5DV2HNjFarVGfW6VcrVKoiPJyPPjuKfmKEsVwWiO8lKVsvSS3VqkMDbEmz96m01PjWLkk1SvlfA9CXZh+toMD37lMS4cPkdh5wBLhyfoymfwH86QDfKkmib+jTLLYRX7gQLzwwZVqYgNY1FR4G/aoirfpF0SrYuzJEUXxPPkHvkC9uB2Fi6epLt/jOm3XiQ9OApeBffqe9itivqkbBUTmjHMzmHSO56lsOsZrGQx6sAjuUgXtzLD/KFv0bjwCnagS1Zu1y4KUN/dsoc3nz6ol/5Imb7m/ktJiumSXgxo/n+T7NqzhamlFS689z5FJ4HRMrhyfp7n/5MnmTx2lXRnjsvH31fBj2WaJItxGnmbgbFeFTU3ry0T29lHxyO9HPpvXyTbm6VjvEi3Y9Pz3G6O/8EbrFQq7Pz9A3hWHd6v0zizRGWuhFo8uMAAACAASURBVFnM0P9f7CZxtMbNQzeoyQ7cMZfHntvPpQvXKA50YcRCzvz4BE/+vWe4cXaCK0du8PzvPseJ14+TK5nMzi2y49MPMX9tkT1P7uH8yye5Uppj4PNbmXvxHDGS1FdLfPkffZ0f/68v8uhnnuD8z8/QqtfwLYdYwmTk0VFWz02z4kPs0U5Sts3M4Rv0xG0+/Xe/zD/7J3/AtgeGsTNxmtdWqZRdVaclvQYeOrCHH/35y2x5ZFxVxqZNh8xoBrdl4DU8wgUXq9PGONhFa08az2pAmIr6cP0lAFULL3SDV1mklacmvmr/HtIPfpZkZxFWl5i9eopYPEXltOT/q8oGu6FJomcTyf4dZMcfI9YzjhlLKaJbkgO2uAOVOeZP/kSxCGZzBVt8WeWztl1vLaSQculj43t486mnqVmyLbtq+LjmniuKKgxJlGH+X52jqyuntKIXzl5h/yP7OPHDd5i6ssiOJzeT7e6iWq4ye3KC3sECxR09OEZA8rFRpt66xNylWR566iEOv/I2Ox/bybt/eoKu4Rw927rpkCxVT4rygsvVMxd47BufYM6uYE61MM+XaC3XCNMxiv/Rg0z/yXGsisXCyjId6ZQKoJKpTppmjUwxz42zN3jsHxxk6ux1jv/gOM/+589SrTdZeXWC+WqZ/V8/wPx704wf2MHxl47SuakA40kqr02zPFNjaOsA1niMidcn2PvJvUwdvkLatLkxMUOyw2bPC49y/eUTvL+0zJ7ffxR/psbM4ev0Oyl2PLKP7//rn7DjiXGSXXluHLtEqdRkoNjJ8mKF/qEi6aFO5ifnqbTqpExHFTaWanX6tvbQnChhD2ZpPt5Bc0y0F6KFkD5bkSjnN7r0K/9UV5ZKaBIPJDcSp2XGSe14kpaVpnPLXqrVCumuYd2rrjyLEYooxSC0E8QyPdjZPuyU7AHV1kgECuyGX2H2yHdpnvkFRm0+Krfe2CtFh0kCVAmmjm3ZzZtPP0PNEqpDlv42UPV7HEn11jxqp1dI92QwHZPVSo2eYoH5y9PUlj2ctENhrIDbbNFalGjbJNmVUdWbYXec2vUSjZUqw9tHuXl+ks5UhrnFGtnOGMlCUiUnGs0mHb1dVKYWVdVp3WwQt5KqoE/tRu03MUYL+FeXVM2/1EDJBr3NhqsqWJvNqhI9VxtNsgMdtEp1lmdWKG7pwU/ZuNeWVNOL3EAn/nILpztJtVRVNVJWDuxVKK806BroYqm0IINDrieHX6ooX7PVaIFj0rWpl8WrN1lpeBT39eEt1WktVUgbDomODMszSyQ6c8SScWpLJbVZRMo0Wa01iKdjdPQWWJldwfU9VSFQb9TJ5tPEcglaixXClEOjO4afjMpcFJcY0YWSFvdNngmG1qpQ78bmfnx6KmqvKBGtNEyI+z7SBtccfgCza5Ta3AQjj/8tJidusOWJz2I4Bd37M9JmWkosK/k07TToojbZklU4qkWuvPL/YNx4F6tRihpURI3JTC+qvZH9i2TzLVEs2RzdvItfPvssNSnHVu1oNFDX2gMpYYc+h/5bR+haxCGtHHX6U/UTUD6/RN5y/kjRqjQH2jdu70oX8yV929ZoStrWRLYQGHSy+E1hBaSnqrynSYq4KoJqGU1WDJcCKZX390RwTVJN3rhp0jBaLBhVamGLrjBD3kgy563QF+thtrFM1paiPZH6Sbm0iWUFNGQTOEWpWeqzqj9WCDkJVKWgNQzUpmOu9EuQ/bMth2V/hZLtqmtUnQ+lmE/1pkIFP5Jx1ISULt/U+lStuVXjIuui2t1PXtLN54TuEz2C4mLa+luVmNFuoloHAzEk+hk+GYp66h5ao38UHnWN4AxtWpbQHx5upoC95VFqnknX4GaaFw7TmDhL0DFA94GvU9i0B2zpjCzDp31QrRFSZQKYbpXZ069QPfp9zMai8nm1CjOSzIl2yG6LXARYEk27KtJvL/23R/3ttkAblULrnJ3I7wIctbV41NQsKpfQHVI0MtsPvi3k1BRypO1UelXdVdoOXPYZI/yb3/sXDG3eQm8yy/zkCpue3s7k2SvCZnLDWOWB//hJ5v7kOK4b8Oi+3bzx1jtqc7aLR67xxX/4JVbGbKytSWo/muHqn79L35YiTt7ETHSQrnss+7JvU8gXP/k8Zy+c58iV03R73cxOzbL9dx5htjzPgYcOcPnFI7RaISWvxc6Rcbr6U7x17Cznj1xm66PDZP6rvbQUWPVu0zodLIIWrQnQgNN9ZnXv1v+fvPeOkiu/7js/9d6rHLu6Omc0QiMDMwNgMFkih1EUZZKSLVNhRWudNhytLce1fRx2vWfX9nr3+Hh3bR1ZstayVrRJiqRIMQ8nYYDBYIBBaMRGo3Purlz1Ur099/erAjDkjDimSP+x2zwkG0CHqvfuu78bvkEYrg+wvhKMQkFSa9H2SOztbe7b/yQnsGf6hMVoTSR9lCHaHlLtOeo7fe+fOKNqJFBnq6PfoBfLkNz/NMneETbOfx1ze07BNtSgWMQMukcxB/eTG9pNoneXRqbbJbYXbtJcX8RbnMay16ElWEntVaonqXIhNWZAT04fkvcRlSUzypuTB9TR35Rm6iHmqUYKdbKrVtp7UL12pnoa2KLlJLV0m5rh3peubIsPqdNLEE4aXqic/+6jpgJivkd2JkRkweHuq3coROJsrZZJTeY4fPwgq1du87kvnuNTv/wBXvj3r9A9lGFiby97P3qClbzNlX/6Ao9/7Cle+8Y5Dv38EZyZLVrXKmxUbSb/8uOs/e45ol6CUtBUC5LtmQ3+6v/0a/yTf/mb7M8OUnXKbDddyttl+gsF0oZJtdxiq1QiasDh0/tomiFe/trrDO0bIfbrB3DDTbU9VAlDAbgl48ncuS1ErKCLOohl+aFOHDkN2xQf/ed239C+Lu8UcJ2cKr9DrrHMdZ9r9fOJzCHiCnz0Xr1Q3wNd+nstHuWIlcNEkovs6sUAVqG/1RsRG5e2hYvgLtvIbk9mdOqN64Gz6OY7gooPTCw1bRbMpuA1Q2rOqoEMeluieOstGUZ79+FuMm5uWFHe2nOEl554Un2uxHnvB+eDpaheOnWQ8LpeUg9b269T/l8G0bKRUllS1PJUBtFrKDW8VsedPgI1Qkt+kyw1QoieUu13b/LRU0/yR//3NykMdGv3a8vh0Q+eYvnSHa7f3mSgL0e9UVEQnN58jnA6zEafwda353nqk6dZuzqvXFLsnTq1m9ukYimGP7yfe29cxV11cAJIxU1OnDrGytYaV6bvks0klYSkkUhxb2aOn/gzz7B45jpf/YOzfPov/CxeqUJ+IMfVW3ep7jSouU36/vpj2BH7fjmkjnVfkEwyuNeaCCottCkV6j63N3JC9tOlk8R0W9r4QaPx/bHaLps6C01xThRQyk9n99/3mfqRwfy+34tUju2I1vOUo7u9MJVA0zygtupzIF8TEFFGDfrmapqerm1kRakQUZ2pp8j8aL1D/bSrekeyl4CGo6pCkoyiT2ZPgVLeUJypZ1WgaqnxBzWqDiWNqJKj677mqQIo62NNKCZKTFcBoGUDo9sxMW9o+y3rcXUb5NKRs5QXJw+VfMS9Fsa3NqnaHtV724x9aJ/CijYawo3PYtZg4foa3ftShN0Qdgi6u7tZnZ0n6BJ1vRa5fIbN+XUsI4y9WMUp2jx9+hgXFm7Tf2yYmQt31THbXcgzuHuA8maRleV1cmN9mLZPpVjGtCz6dhew1yvYjo+VSWG6LcVgFTfrjcVtUkPdMBnv2EO3Sx8NFukITygOgmKMau6/1OAdHVYlb6nSpDzYWppJljTvZkyiWwKt/yA1alezyQfcXp7ue5KY1O/vskP9Ex/9qpaJ50iNHMUxoHL7MrGuLNFsH77nYghEz/BobCxhxbLEcgXcapFIIoG7uYi9s0l4eC/O2gzh/glwGiJwQzhbUM2KEP3CPWM4jRJ+vUQi20dtdYbEyCSWZdFcvEM010196TqecKZkjvqM5kx1LnSH9agaINV16kCVjCgY2WQrQs6NUgpViEUi1Fsu3UGasMJ6Bax7ZbLEcMwQ6ZC+mLWWTUtJ4UhNaxCRDBxoFJIZeMQrEZy4wWpji1A2StIzyIXiilVqCK0mCKgEFcJGhJpYY6pSwlc/Z8dy1Io024rQtAWeEyYui9CIgWlFsGlihzxqRouK6KMqjVYLa8vDc5sE/dIytch4CTKhiFprSrYT9RM/8ImY+mSqi7ivKc1ek3QrrrsEBeC2qIdqSiYzZkawW0q7W0llCl1EzJNLgUPCBzMsMCNICPs11GI92KEZ7tCMvr+H14oOIVKuw0B1jcNr8xyPjjM49WcwzJgm4bxDSv0TB6oaIY0eUtIw4cED1EvbJCIm9uocViaPbaWwuntozl4j0nLoPXiK9bvXFW0kLACGmUvEj7+Pyp0r9J34EFbYoLx4BzPbw/bCLPnhMRw3ICiv06zXKOw6TGPpBtHJQ2TCButnv0l6corNs3+gFgcX1RxVOFN6M6U/dP6+X6FqvIn6q4gszjeaLH/hOr/46Z/mpTOXMQ+mqb0wx0hhQKTHWG0UETZHq+KysrJJLBpldHRYEeqKdgPPbDGa6CaeibG8to7lmcwurRBOhhj5hSP0FqMsXZ5ne7VMxAuwa0Ji9Nk1OUBVqDiBTTIUoSmBfWWRn/5vf5rLl67SWq3ilB0KQ/2szi4TiyXZWtukv9BLdizDZtLBP9pFaLlIpGKx9coKR57Zx4JRIpqLsXNxlUgjRGl2lZHRMVop2YrlFD42lYxz9eY8yaTJYx84ycrVBdnREjIjbGxskXp6jLmXrxAz48TFObAiVB+XzaVNEt1JwXQqLdWcb5Hv6+XOnbt07xkmkg5RO5Bi3aqr0k4XDQ/6ATk5E26Tqa1FTizdZFdxk8joaVKHfxXD0BJPP5ZAVbv9iUdoLM8RGztBKNdDzCmxc/kFov0T2EaC7PgB7Mo2wdI0fUefZmthllBhiMCpYL/1LZJD+7EzI2T7RnE27lGvVUiPHcLeuqfEcaODE/g7W9jVCpmBXWxefZXc4SfJhT2Wzn6bwq4ptl75fZpWlNcn9nP+maeohsP3qSoPxFH0oleVG22xDEG8Tza7OPePvsTUyKg6FXLP7mPhpWvsyY8xf+UWm80Kj/6Xz1N5+S4X7t2Bms+eQh9d2Swzmzsc3D3ApRdvcuj5faQHCpz9/VfZjvkk0waP/qWfpP7iLa5Mz9OVyzOQTTF3d4sbby3y2GO7GR3vxbN9qsWKcvr77G9/mX/223+d3//8Nznx08+w+PJ10kcGuPqNixwc38vVuduc2HOQ2+sLDB4bwjjdS27Bwbm4wflXbnHiqX3c3VjDz5gMHRgl1G+x/PtXMbwo+w5NcOPCTepNh727xjn7nSvsOdhH90Aap9ii6Xpkc1nqzSrxnx9j64uzhCfy+DsNNs8tsOuJfSxurJNquqRTBfyjabb+YJrh/j5W3Ar59+0mv+3z0t1rDPwXxxS4RQFsFBdMj6v6a3WOrd3k8aVL6nPhijUmP0z68C9jiGLGuyCnf6iM+jZHZwEzdI0z8MRHMDNdLLzwOazuUTIDY9RXZ4kWemhFc7jldbw7b9J34Cibt65T933ihX4qN98kNbYXeqeIGiHclVvUCRPr7sN569uk9zyCE00Schy8aJRMdxc7b71E/thHaVTKRBIZ4s4mm69+Vqn+vTF5lLNPP0E5rP2dVPnUPoFkzBT32vNQqbUEo9EyiN2u8sr/8gKfev79zLVKtLLiCGMzlu9m36P7eevWVbbeWINEhPWtTXY/sZdg2+WNb73JweFR/IjPieMnKBfLTM/ewDIDFu7tMDbRS+qXHiUyX8FcbbC5ukk0HmFpYYl0tgd/Y5tqtcXCwhpjI/309IjrXovn/8LHOfvtV9m8s6T4XnsnRnn5hfMMjPSz7hd55tBJVotblOolph4/hLuyTbQa5vyVq2RzKa5cn+H4px5nbvouhaEujGWXptNUStYj8SzpRIabdxephhx6sgk+9gsf49r5t2hWbBaWVukZHCXyvhG++jf/DR/5X3+BjRfvEJv3WN0qsbmySf9QFyFi1IMKUSdgZGyYTXuHno8c5Nblaxz+yCluRXfU6EkaZU0H9+lubvCRW2c5uDlLxtWYAc8waUx8mNTRX8GwRNvqR6yU8nBDpcAkgs5W8onSi+uxrmKmSmcvjUosSyioqPGD0o1uszS1CVlYFidEBJmjZNoERaWmdQS+QaQpdZirFJ+lE4/hUg8J/M9uC0PIxsmlEQ4rUMqZJ05TiUhGbQ+x2lQU1Uy1x0pSoyqETyCzX5OcmcT2HGx5D6aGskmU15XspU+f1a18RqU0keG8uP9ZrYjiRTUNW9WnkSBJyGhhy7/LAL0VULKqqiwSvKlMChwZ/BiiPu0QE+sgw1IDeKmVZSwm3P2aIWOhCF2hOFW/gchMqUGYIJUsqeLkNTiElmuqHAgVYgSuQcj0sdvD3ioNMiJo6QoKTJpFn7Bac8uJIvpRWjVQfppg1wRqKIBsJX9kOOyYLl3kKLVKCnkfSA0sQhZtlb+QE5AxUlRFqqklMxyDhuEgdiWCtLIMG8eSq+mR9Ors3V7iuTuXmaysE/E1W1fpGMg2a/f7SEigGhkN0n6H9dQPlVFV3XHfAlH1xHhtCUMZzGtEvzQHbbi0dHkTx5QiiErtiu6rw1lelZZH1GMiLdmgxR184cm7Tbz5GUFQtp0+NB1ZZptyT8LKVUS6zZDa71/cc5jXTp+iFNVan50NmJoMtAVE2v3U/S2JwodqgX482XjJF6hRWntWKs7KAihWPPgHAg/66VdgW7V5ckWZRN5rSxoSLe0o10ktE9pmtsrFr40VVYonYlChxmL6AdZ2PrpBCyuqjbxX6bjlwTNxheKscLTye0UM2cQRy3f5blH+U+KF7ZpQBX8IOyzsVlPhCNQERTyz1BRDo920mrcWPdanj4B+NCNUzVmU5oBWbZHG026a+PUclhNnpWrSasqUQGuJy6TFSQQMpwP8aIVUeJsTpes8PneWsdImZkjIX9r5WyvCGNT2PE/qyGcIGZkfX9cvgSA1n5EuECqv41tR9aYCUUYR09zAawunaUEIoRYHIWlRpH7xFajYkqBVuqBxJTIhgBTT92gp9Qi5APJ2HGVbEwrkqZf7KzdHfrMIM2i5nboZ58KeQ5x94jRlpeanH02R39GmFjJu0lKO6oFoP7lKNlP9bD3s1jepDQ2UTl6Yo+3tlDAA5AbKu9Y6BlrTVADXjqkfTBHPlRNDfp/W4pKfoSWPlKKgRpIqRoNyUlFDdvl6tRJpswge8DE7GzANo5SfqX+vTgd6lSErSy3vo2nZOn1IcIZwzKayrlSAbrU+0g+6iCTL/Lhj+6Neo/Ip0OtOEawQxRcBc1tBilAtR3k7wepWnOvVsFoq6Hci1yBCtNViLNekWg2RVHHosScJJ0JzPNW6xLHGZVK1VaXv0B6nCg+Vxq4PkpRANdM/Pl6/mloQJrrvOM1br9Oy4lj5YaxYEq9cwnNd0rk8oXiS6uoshm9jWjHEyNpKxBTN2BTF6dI2ZPtp2Q1VNvgtByuTxd/cISU/e2MeK5kFK4a7fEfNT/2Nu+38prcZ4vr82p4jnHvqaWoiQKHQ8nrvrG+r1vVT6Pw2iEZnENUS3idfKdVlvZBW/5U6Vi1xjbbzdLsZ0172Hb8lTWuR36KzvbY70olV67Pq4JJQas9o239qjybuF9MdvwHNz9dDtZahx1CSnc2W6BS0A16yuSxG1G5dSw51RHk7Li4aq6BHYkogQ1FM9GxUvcX2A6uXGrpud0wZmQmTwSDjZFlaz3B7JcNsKUTNl/umpyopWchYNnHPpX9tnsLiDLWiQzgWpr5/Dyv5ETXeOpys8dHYTT7FBfIbbxEJNRWrQObvzfGPkDj6GUJWXJ1a73T2/9BHf+fiysMrNyYyNIG9tECob5RIqgc8m0gqjbO1oi93IoPrNJQGKq5Hq7qDlUliRHtw5UbuLBEemcTdWMNKdxHP5PCER7SzTKJ3gObaPULhKEE4RqtRx6pvaaZre44ob07QU+f2HOb1J5+iYURwtxsEnkeskFN1mRLbkaNUwf2i1JY3CZkhUn1d6t+dsMwx9RbNcA3snRpWKoERFzUUscUJEWp6kDSpLBYx1xuKC5Q8MMjGWzNECwUo2UTGM4TzYc3lR+SLNN1FsqmjUO4iqKHIMzprtR8WZWsplHL1H9m66e/R7AkpIeQBky2dpd5Dq+Vhb9Sp3d1WSoDyulLdXTSXSwThFm7LJt6XJxKPYNgeWzdXyB8cxnNamFL4Wp2tmp4ta8UZef+aH2X5LdJOH9emc1zbjrDpxtqGwnqjKLV3otViwl7mMb9I/cWzdNV9Zqavs2v/LuZjEXYef4rZwT3suGG6zRofMJf5q/lL7F75BrGgREtq1ImPkTz2SyoJaTGj7y9S/+SB2olYMYPwfVqyEZKBtu+BiEDIbE6dSno7FYTT0LdLbSZczyFk27QiccziCo5sdNwmpvgsmVoVJFCAFbl6mtPTORtCLckwug7UKncSqBbndx/mjSdPstO0mP/iZSpLNSWsK8yKtZsrjD+1h0rNY+bbV5h8ZDexQpKly3dJj/diOnVaqTR9+/px7Srl9SrNVZtEPs/Nz73A1MdOMPPNy0x9/Lia7Tq31gkN5EkVMtjzy+T27uby584y9vH9DJ4e5dXfeIljJ4+ycumWaqBKOzXye3uxy01aRZv4VJ4bn32LXadGyY90sXh+FrvikMim8dJhrO4k/f0Ftm4vs3R3kcxgnt5HJ6ldWiDIWPQcn8Bdq7JxdYEjP/MUt89dYtf7DzP7nVs0KztM/MR+zK4E23fW6Y6nmPvWNNHxAlsz2zSWd0iOZBh/+jCzF++Qlge6P4+Ri5I+0EMynaanlePsWynW6gkGImHmNlr09VlMb3nUpHkOWiS2y4y//l32ltYZzkZYuL2C3axjxULKUCN4//t48+BJ5p20qrUTrSY/GV3kH+fOMrnxdaXD1dj1AVLHfoWQzFFVMvkxBOr9Y6v9ycOjK+0TJbkqoqYCRmATHthH/9OfpLS+orZQEafCjtSMS7fxWk1iVgt7ZUFJJT6MOn377+lUOA+9IUEFGhbndh/n7JMnqZlx7J0GzbtbxAS/WfTZubJI4Vg/Xk+G8q11EpkokbhsfGI0ii723WWSQzmqG0V6nhQVE4+gGpCMpJj/2nkKj++jOr9J9+F+6tsutcUV8j1drF+dJzs4wPzKPLtO7ifSlyDWk2PlwjwxI6DZCpHIpqjMbymxCMNpKv6Xk0rhbjhYXXGFETA3G2RGuph95SaDJ3ZTq9Uo3Vykvlxn9ORuPLuBlRLmgkUz5pPO5lj9ziXMdBcts0HuyBj5vTmCe1BfL2L0x3AsH2Pd5tYrN+kt9BEfS6pph+rTHZdwdxfEDEpzq1hdMVrVGt2P7WI4McLFK2kurEY4lLPoDcPSBtx2XPYOx7FLJtGUz8xCjaE3ztN74Swpy2F4sA/PazC/uEw4E6P/Ex/m5dHHuNZI4CsjZZ9o4PFn0zP8/cg36d28iL3rWTWeCsLZNqHpe6NKsTnUzVb/80PD/B76uQ8HquzHlRqGakD00aWY/ULLVaJecn5J/SR/lm6wY7Dbrp/ehTrb2TK97YhoB+rru4/xyjMncFoJWmUbQ57sWJjajRLutk33/jy2jFOsOL78bsMlEo6xOD1H/+ggIUX0k2TuKOpyyAsoza9jxqJE4100VtaIZqNY+YyShQxkDpvQlONWzcOwBNCh8W7b0/Pkj4zJ3lKJ8YYVoEVENHT526y6RBIh8UtTOv7NdZuogLT7xUuqTnWrREQcVKT8SEgNHOBvuxhJA8f2FA7AcBwsAf/EE9heQ2Z8NBbLtGq6Uk2MpYgkI7hbuvTZnJml99g4QUbwp230lxIt084q0lDGggjB+iS//aZJ0kzxdF+DvogOstt2QF2ERHxfCWxsCQC87vEPRnxOJDysWJj/41/9B0qbddZ2amwfOsyVRz7ITFPgmJKFRa81YMgo8dfSF/nFxlewBvaTOvoZDFPmqD/i8dT3x/z3/422rpCOUV9krUGlybICPlFjEaUrKlRiPZa5L5n4Ljvfd/29KlBNXt93mFefPEWtGWf1azcJxS2Gnt3D8h9cpHKzRPJwL+XlDfqmRvF2mjSbTfpOjqsLv3hhgXRvhtJGA99xGHhsgvpOiXAsRveBAe586S36RrtxjYDibFGpZXvpEFMfPkhtqcLGzQ2SXWmc9Qal1S28Voiu/YMYxRJWIU00HaEl5U7Iwl7zmH7jKqc/8SRL526qY3zj9Vk2b67w+F/6EHPnb5OZKuBYIeyZTQYeGaHuOtz4D2+y5yf2szO9ghdNUCttKwD06Km9VGcWCY/3sXNnlVbTozRXZNezBwhnAy7+/hmOPnuKuat3OPyrT0FvTNlECnlIacfe1+iCgt3PF87lmbUTtFomeaPJ4bhHfyLKazstVt0wYd9jdwLuuAF9Zou/k1rh44WARCrOwq17pAYH+P03ZvlSaIgrhV1seu0ZrVoKyhwaPpDZ5O+F/pA9hQSZw7+IYSX0iO4/x9H/vYGksFDtGaIKRNVmawS9nprqZuyBqUvnJ7QFG97LE6HbaSVAcW73Ec4+9RTNwKR0ZZ3ScpGRpyfYPj9HY65BaiLNTqXG4MQgfsOltLalGKP15Q0czyA+mGPr6hpB3aHn0AhOuUwkmyQ1nmX25et0daUJ4hHK97aJBxah4RiFfYMqUOsrJcKiy2qbLN+eJdmbJTk8gFmpQi6MFU+A5xINQlTXdlhbKLL//UdYfWuOxO4CkVCI1QtzjJ2Y4s75qww+OoZrBTRul0gNpBWIZvmiSHHupry8g90I8D2HpuMxfnSI5k6JaP8A29MLhLMWpeUyffvGwW8w8+o0hVwPfi7KxE/tU0ZoSjfwPvK+zUxohWmuDvKlQVCOXwAAIABJREFU6S6KQUSp0WRDHiczLhPdEb6+DHNNk5Tr8pGJMC+sB1QaPj+X2OQvDjXYYzm0mg7LiSz/ai3D767GqEQTaoQoWrD6QygoJoNWjX+UO89HC2W69n9cgVJEufHH0kz9sXF0n6Gq1ZQ7EK+ORdDDqtEdQG1nhKN2w++wofjjMmrTCHN2z2HOPfkMrt+idrOI7XrEehNErCjlmR2cWlEZ14bTCWrFCmY8QshrEu1P01wsEcomlMBEfXmTeF+Bzdk1Qi0bM5uge6wXp+ZQWttR++/c3l4ihTTb0+uErRDR7pjaUFFpYVgGoYiHvQOtlEUyJTdLzxZbO3UqtQa5eIxKraZkeEQcrVF3yKcT7KxVlC5ArC9NVBT+WhGqC5uKo9QoNvBjgereyzdXiadTqjlLDaYU16my1CTZlyaSD+NL0xaJU11Yo6snS3G5RqQ/TnQwjd+sE+nOQKSznNBCvz2tPOenc5xb7FKTE5nr9hge+yIOQ7kQ54oGdb/F4xnRWwtwWj636qb6/Hi0zj6/zDNdYfIRl9+ZcXjFzbIa7cYxo2qJEQqEiSpTjxDRlsNf7J7jv+pfYWLP+zGk638XgdQfeY36tkC630zJEkBEYz0NI3tQFmtfoweDxIc+79Qq7yFa2yhcyahn9x3mzJOncRstls4sErPCVDeLBK5JpWiTn8jjVh0qc2t0j/fhiR1gpUr/id1c++0zDD0+RmSim8W37tG8t0FubICxY5N87V/8Ic/+4vNs3F4mFAenVGP8+UMEEZOt21u4myUi4ZCqK5ORHNPfusjpv/ARXvznX2D4iX3kBnJ6Jpq1SHVl2BTXk3ASt1lXCC1Zdc7fWGZ4Ty+rW0UOPnWIhZtL9O4fYvvqAnOv3GT/J07i3V3BHEzS/8EjrF9aIJtIc+WrrzP2yEGMRoN6qaFKlvLGOjRbTL82w+BAjuEnplh8Y4bEeI6Q65EezpE60IMf1YsRXXIFDAWDfOtCjjc2Unhh2VkbFAKHRxMNRroMvrsG2WwEZ6vBnrxBs2FTsZKcLcbUzyg42/wVa4afyxSZv3GLV8P9fHPocc4FfdRI6gdZehdRnPF9PpWv8DcG7nBo9+Nq4K8M297h48ceqHofpMVtZSv1cJpULFQ1D9d79fsEPPVC/1MDNaBhWpyf0rt+2zOordTxPA8rElWqzuWNKunRlHI1sVfKiik6/OgeZfsYKySozFaI5MKE0mGqq9tEwnFcG4yoScv2SfcmaVVaStNUGJnxTJr4UIJWzae+6hBPRPQ4zQRnx8HLQngbzIwFqQjYLRqNCsnBPE7TxrAjtGpVassl5WxSKuuu33M8BqcK7KxU7u/pLdvAi8geRytXRyYKVBe2ySbi7GyW6envZ/YLryg26djpfZjiOJJJq6ar6TSI5qIYnkE0JXjYEHZgE88nMSwtsy6SS7Im7g8GuHgzwytzESpGXNWMQ2GXfUaNiWyY16oBdSPOKC6P3J1lX73BlViSLycK1CMmP1G+zN9d/QojrQpOvcxydpRvHPxZ/s9gL0t+Es/SnrayRhUA/E93u/ydvmscmzwJ4ZxakrxTqP54A/W91pc/kq8LaMgcdc9xzpwWPKqJVTdoSUstJl8ihisWiV6IVkT+bODu1ClvbJPelcVKxtSAvlV1CaU1SFg2WmE7QigSopHyaVWbhOYaJEYLuBGhzcQI1RxCZhgn1KTpOKQySQIvUPBE0zPwbBcjItLnepLRiskizMWPBJiOiV3y8WtNUr1JhYMQsIofszA8H7upVLKI56Rblm2ZrGP15kZem0iyC1fe9ONKkijia3lOT8qLNndCr3SlkJKJitbfVEWYwgNoCrkAzmVlLdTlbDnG7I0w+cwY/34+pkZ+fUGTx3MOE7kWX1wPMVdPMlgv8cXGLMGLl9gY6GLr2aPkRl0GNi6Te+UbpEJxvK4B/NwArzTT/M+x41xOjakBv/YQsNTr/0Svw98u3OTg3pNYRqwN8/vPMEf9kcTcD/VD2oE6dZQzp56h0Qhx63NnKC5u0zMwSnN5i2g+xs5WU9WnZsNn+94Khb0jDB3vp5kSx1RY/dZV+g6PsXp1WZUFm9eXGXxyF4c+fYLGQoX5M3M0ilXSE2m6hwd4+X//KoPjw/Q/MUDTN4iGY+zcWKR7qIdGtc7lr1xi8sn9ONs7xOMRJj91iqXvXKPn8QnKolCyWKRRrBPNJEllopTuLbP3U0+zcuku1XKd0Z/YQ++RIXwzUNMGEXkTXVgNSpG1rpZfV3qE8jC0ZQvvM8T0CuxhuSe9I7m/bYdoK0R3NcX6tkcu4nD5eoTJ3mG+tCJCc1EKVojn+kOMZMP83mzApbJBoVHhX1z4Nru3Nyllc1w+tYfM5GsUQrc51no/MWOIoNzg6qXbfHPd4cJjz/HdyDiubN8EpaUYu01+oXubX++bZ2rPE6pG1WTO/88Hqsnre49w/tTT1EIGlZVK20EkhNF0Ma0wjVKZUCpC1A3jlKvEezJUm2V1HEsDVJ8rEh/I0FivqzVjbaVIZDRHfqiL+swGrmcSSghkr6lAN6YZYevuAv2nd1GaLxIJW7j1JpnhLsrrdez5bdIH+giqDtU7K3Q9MsrO2gaFXWOUFjeIy40zImorZ4bDCsATG8yxsbBOIhknnDUJ52XN2uHSy6bOUkGpUGMKXKMRa8KG7TSgnfiUkJbsqZrTzp7kexJBzG/RXU6xveaSNhy2VkPUEkPEIgmaRLhRgmN5A9fxeW0nzD03Ss52+VvXX+XphVmqrTi/eWA3ycPTjEdmSF/uoXzLJm4mub7qUj18mM2jRzjjd2GL3oKyPwpIt6r8ve47fLqwSd/UhxVOROQ0/38RqK/uPcKFJ56mYUrFq6Ue1aBcze8swkruUWri9iSizSrVOFgNgdPGZnpkpsFwCh92X5RCz4Y1yEMdYyHRtFJmTqpRUJyo9thH/KM0310biimgSFvMQSlwC1aizZuXHb7phdm6UcIwhZtl0SrXCSVChNIx/PUamX1pjKzMpbU8pgBs9PxZfrYW2tBQnPbRfr/y13+rc5XOshqtKxKWBskNj+jKFvFGGZww36rs4ycPDPH5ewaxZILnB1r4bouvLsKdprx/i5+fv8ZHZm9RIs1vHTjERsHnEecWW7/zR4TsOPlkhvlIjo2nn6K2a4ItV4DhCg2rTohHonX+fvRbnC60yB74s4TC0vX/mHb9P9Qp/SP+ps42rGmZvD71COceO00jIiIJEggSIB1xBN046EZNI40UzLBtNS53TeaWWsxWqYqqTKYwUUJBbrNi1cJCeaxq/KXCJLQzl0I3KQSTznSKsakQS6LqLA+Bfg0y9nFMS9HA5U9uxaR2x6V0p8ng7l6lJpjuiRHPSA0bUFm3SSUzbKyVSI9AZiJJZETIea6CSMpSpeNB2wY3tsUxOk7KOlAfGrC0J5qQdAx2r1oUiqsMOfNsNTN8/Vaa0OHDzPgFap7B84MBm6Umc/V7Sp7o0vZuum2DydIOdSPFjXyOCbPJr+eLXPv2GcanduG7Lv92OcTc8F6ito21vk08ZdHKJVnM9fHn0gv81/6X6OodInHkl9VmSrkF/qCuv9XWR1XPnQzQS8usvfhbtGZe1uOL9zDYVNT3+5eg/RuVRVw7QNoP9IMLJt/QrqPu/1v7jOrAee77nbZzgPq/B593/rlpmpzbf5zXTp5WHagKpjZlupNlVIiIxI6CvMl2rDN7eACC1pqsMkMU5LsGemsnPvn7jtuK8mHUa8i2mZkGZ+v3qV+TWNG46khWVj9t6rdkX/laLaxrUp2FjYtNkvEoRjOMnw4xd2mZ9IjF3vf3YC/5rF6sqw1eyHJId0dxa5Dc5ZM+EEeIsV7IaduhPbjAnYz5YJ3y0D1oZ92E0+Tw5jzPzS6RjCS46yapkKfbD7iUOsB3anlq0RRHeyHl3uFg4rNkjFW+tPk+/vXCx/CDhLomVmDzDybgF7Jlipvb5PI5NWOdqRnU411cv3idS3/0XTbrMYp9BXo++jh/PfUKj5W+S2vkNPFjv0rIkPHUO2ext3X9XhAE+mnXR0ezvMjqi/+W4M4ZpRr8thr3ewO/HS1aD0UQZHJjBffYBhe3jyQdFvoSKr1nRTGRkYXGinaId0rxSDmtaI0n5UynVq5aPKKjliLIfzXdChk0whZn9xzl7OknqIUlUHU2UewMNSvs2MZobr++pQ/muJ3NmcaotvWq2mrLHY37ztXRcGU9BdZf2fmXB0iE+7hWRcvRT7DSOhDgsGIlWLi3TZbPFOnf10t5c5vta1WG3j9ILGlSr5bJ7I5TW/Fw5+v0HhqgUqnhbG1TW/Bw/ZgCqQw8myaUrd2/PzrRtMU62u9Ssybk4dAWl/KQFuwKT8xd5eTyVQrNBl5qlOtdpwjbOwztXGNh/JP88o0hZq0BwiGPJxNv8JnCv+NYzw2+Yn+MX7/852kaGbV1inoun+zxOGTWCNke4WhEwZHknrUiBsu350hs3OOlhQzJkRh/7ZESp7f+A0m/RnPXB4kf/XOEzIwigPzgjNoSlKPmu0vA2qU11r77W3DnZa1p+Q5OAFou4sGWXklntztKuSg6b7S3Uuor28ATvfFXszSl3X//e7Tvqb7dUt913PB0ZKkV7H0Uvp7H6T21QcM0eH3qOK89/iRSBihKiIBhTI2w18e0ppjoGlTup0hTdsDP72G58B7LFgU/USBnvUvXYyD9+oVrJQ++uxJj5ew2md4+trdWGXo0j1t3sX2Pwp4EnvikilSj+p4w23e2CUcyNDYrRP0s1W2b6tImmdEIvc/04sfbaDVTL1Y6GV4ednkdaqxlNkm4HpPbOzxz7yJTW3MklBKNrsub7W1UxHcpW3nO7Pnz/PczI9zxEwyEV/l017c50j/Hv5x/lhcrT+LLSKmlPVitlkPI8gkJTUD1BvJAaLdxef1Rv8RYqMnf3bPK+5Z/l6izrqLDGX8/6aO/TBCWpch7OPoDX3SxNXhE1U3FVdZf/Df4M6+00e7vdpc0KUIddm0VFK99RAp17O25S2dT9RveViaosv5+uCoVuHZd2Al99QB0Aq5tnSXZtUMzvX/0nzqtFKfV8aqaDq0lpV31Oq7I7ZJNZbgHm5n3GIc/8Ms0PcQn7Mm4RTK5PBDaFE323P56isUvb9C/v4dqo4qV9TB7wmT6DTVjFaFc0ffvqLaIsp5skKR+Ls1UsEJpNq8UVSNklyCzP0f3E2HlRSBsAClXBIgt+3XtRt1SphE5p8LU1j2euneV8eqmIimq01J9jdOW8NQuhLLqLMe6eCP3Ef5V9SCv2BkayuTVpm7lcIW+o6yVtL+CphYYBLLtE8XAtgyqPKg5M+CYucjfHLrHsaUvkHHWtGKgYaqMmj4sML9UO1B/wHiqJfyQ9odkA6e0yOqZ38NZn1GO0Q+OyU6t057WtZE3chMkUFW6F0R7dY2QiDcow0NdEyqnOUX8aw+u1bDF1oPghwJXJc62K0lH41SPAztaG7qD1aa97RPANHn94COcOfG4eN/hlqpYSanhJItKCdH2EFTSQPpDlREqQ3cgMj8wBt/TF3R6bkVSVA4jUu+KxCZYjsGFf73B4Fg/qahPw6wSG4+SGApjRH2lNUUzgZFsKeZnfTUg2iOa/R7xtJax9HYM6vOyCq6oMVBzvU7hyQyRvVJPa56XulaKmChh6DJc3ubE8m2OrN+mp1lRJEFd7svXa88DXcTIFMNXoGa5Yo5VYCF7iK8xxTeae5luZVmxo20PW+kDFImtzdfS2VRq82gAA1GfQ9Y2T0bn+dnwRXrWzxL3a5ofFhIypUlj10dJHf4VjLBsQ95D1++3RPekU4wLt32e1be+yaW3brBS9ohEI5TLZY4/cpxGo4ktzs9WmF0TEywuLnHp0kUK+S4FFE4nwhyKF+mu3GkPSjQTSFEqxDxW5mkqZAW5r3+npjer8Glbf4upr76YcnN0FvaVMYUc6qZWn2q7eQTYIZPXDzzC2RNPUHFbrH97hiCUIF7IkOmPYzsOpVvbmMkw1XqVZDZFz/Eehe/Uk4Af5dGvZgXatlyVTFpDS47J6g2f9fMVBvalsT0bI+eTHU0QZPSpUnqrqALV8X3y+STz5zYZOd1Nw67RtT+BZ8nDahEUTdy5Js0d2YSZbF7fYs9n+vAtOcp1CSeNW9p2mdqc5/GlaXYXl0n4TbUVUu9WXXMdXPcVO9Tm64GKn1xj6SPseC8z4X1cDA1zzxzlqt3FTjhP0YWKI9nYIBkL02sFpIMye4I1DoaWeMyYp796hYy9rcjZ+mBUks5KVby568Mkj4oDznsN1MBTzZSOagnUJVanX+XrL73FrZUqtuuQSCTZv38Kz/O5M3OHQwcPYpnipRTjS1/6MiODfZSbLkN9OR5NrrOnNa8CUgdjQBCO46UHSY0exGtWaW7O0zM2RenGObJTT1CavQbRGInuAZpzV2n1DGC5Ps1GhZjA1EqbiivkFleI+HVt/tsmqjmhMGf3P8LrJ56k5NmUvrtCQALbatE1JnqsFuuvrxK1AurlClY8yvAHxgn3JNr2Oe8yEX9POfTtX6SuomQWYd2KkbGiTQcYfoK7nysxcqiHlVtzZA90kxyGSNRS1j6mK2tVh3CQoLpRI+oK/9Yg2RdVkD7SLcysodxQhDIq0EW3ElBcd7G2IX3SILVbbrjw9Ft0NcscX5vhxNINhqsbSmpe0bvVfdZjM5UQVbOn77uqLxXDokP51ieSnIKSYDwrhZ8ucNfNUDV6KPsRGir7BiSsgJzRJBXU6Q+2SDnrhJtFTMNVhnG69+gI4Yl/Q5j65EfU0W+IAqNSgPxBR78oJtxvjAQhtMzK9CucvTrHH77wJq+dPcff/lt/m0g4zOj4GMvLyywuLvDosaOKdfq1r3+Tt954Dcdv8Wf/9CcYrl1jb2tWB2pnPCNwr3g3seE9Kpcmsjk826Zy9wrZA88opRRBq4fjGerTF4jtmcKr1jTYNteDvb2GFY5Qmb9G1Ku1lTh0gInF5Zmpo5x7/DR108Cq+srSxnFbWOGwOFVCXYTA5Kq3y5aUQchqw2E6xmv3cbOd7N7JPJ269u1BqazK26p/97cqYt62USaStDCjKVq1JoYVwqvGWfpKlcmP9lNZrtPKO4Sj4C5F8IJAOYs03U12bvlEHJvydoPoaJbl6R16+3rZWCqR251h/eYsU58cJjOUFvot5Tkfe6mi6OmDH+7GCNUYK62ohung1jIZRwDb2scr5OvtkBt2tCu4TAg6p1pbqlM1vQo/qg3ZHgSXZi/4ZnsZorj5D+pwRbVWJZxm9irjZPUzpRaOqLlOZy6tgx9qkz9F+tBnVBITmN8P3Ey1hDvSjnZ54ZJR166/zIsX7hLr3kU+n+fCm28yMjLC0NAQn/3sZ5Vc4p/6mZ8hXyjwT//JP+PnfvaTbG5tsbw4y1Rwh93+7H13EsXgDyXxTcGVyzhF3k4awxRT2rp6oixfVPKEi+jjtWSDESUsNBXVvce1d1EohhFUsCyDVGEIe/mW2tA0LJPX9h/h9ZNP0/DCrN+8R//BMSyFBNGjKfFtEf38lin1kSisRGlu10ikokrTXpTtXKulgB5Rz1RdstBMzEArs8ijHJYOOhTCVcZpIVanF+g53KvB4B35RbFGr3lYSYuQ/JzNGqFEgo2zZXq8JMb+ONt2lWghIBmP0ZwxKc8WFSt297Ehvvw/fpe9x3uo5eKkuzM0Vn0S2ShbG0Xy+/LYQZHhx7vUe9p4Y52e/Cj1Yp3tu3UOfDzG1NYsp+evMllZIO6KS7WSCSGQbZdI18v0I+RoYQ9FohTvAS14odgYAnrxtEasNHEl12Nl06ev28Cu+xQKWYRgWa55VBoWg90mpjRySlgkRUsYtupa6Ews4PjZmQb7xpOqni1VHXwRPO6K05j8EOmjv6hgfg+2Z9+TDB7mTD088JeQbRSXWL3xMueuLnNrSTQ2HZLJJE899RT/8T/+R1ZWVti/fz8t8R4Sraf2tFYy1vjoIMfji2RWtXGvsEgj3UPEpn6Srt1HWDn/R7iVLfLHPkSotkZrc46KF+AUt8hMHqc6+yaZ3gnCI1MUp89hpZK4oSiRUIz85F7WX/866f3HqE6fxV64oepXx4RzB4/x2qOncaph7r04zeZMiWQiSiCwN1cowCbTl27z2MceZ31lHa/YoLhSxLAixDIWA8d2Udjfzb2zi2xdXiLem+DJTz/F9FcvkT84xJ1vX8Wt6ZHXvmfHlQ1P7/4+3JgcZ7JGNQk7AcVbq+Sm+hQ0L1x1sDdrGEaStZdrNOwIg/sGCO0OEc7VCcoO3kqDdH8X4XCU6195iYEDezGSCeJDSZkgaxqx2KsrJRZb8airmzUiVkAineWt373O8ORuNl66zX/3iyXmPv8akbrL7l6T+naZvmyUwcEU89sB8+se9bpDNPD50BNJAtPmW2cDurujNOo+EStMKALjOdiqB5zY61CtuixvBPT3RLgxH2W96hEOQzLSYmcrIJMWVnCUyfE4r1/aJpHvZjhTp+6Y3F31SSWEBh4w3OWzWfTJZwwGcy0GC9CcfJ7EsV/BaAfqO02o3jbwf8dAvf4Sf/CNNzCyw/z73/t/+LVf+zWlnnzt2jVs26ZUKuHYDrsmd7G+vs74+Dj1eoOx0X6ORhbI1e9gmREEiirddUtoCZLvm6KpJKaPQqCrKe67H7iElTWkRStsKXalXdohlMkT8hyC4qreuYsnVLOsVFnEdU/NKZsVnJbDuQOymXpKaUi5y0216SmLiFgsphqOuas3GDk61VZysaitl5WeU2owjSU8+aZDvDeKxIJbcTEj4gyyidlyye0bxtupYcYsQlGL+ECM5deuM/rEAVoiSymN3kadYKFGKpfHG46q192c3SCaSCiP0rXpJPValI2FOYZPFegajNBcs7Hnq3TvyeGUI2wtFsmOuDRLETIjWarrVWyjRX3ZVGVSdbVEbiiH0xQ7zk0OPD+KsI3y14tM/95Nfu8vrXP2zRVWKjE1bchELC7cWOKxAxPcuVskHPEY7EtQbgS4boM/82yBL79Sx5OgTyVZ3gixsLzDo3tNYqbLJ5+Ms1FyWSm2GC9YzO1Eub3qMbcqjASfmGXQ1xXhzZsbHN47wNqqw/xWjeeO5ZlfrfLSlU2GC1myCYtnT3TzwusbxC2PJ48l2DfqY4+LUoo0U5l23fz9TcEfH6iqmXqJb792gxffvEM6k1UZVcDIN27cUAF74MABErE4I2OjfP7zn+dXf/VXOXPmDAP93ZzMbrF3vIAZ7yYk9ofby4rrLTY4lpjQxhK0khnsrTVVM9IsYqULhGNpKovXSQyMq3JAmrhwPIG7MU8k1U0rkcWZv4aZ6yHeM6gcVOyl6zS3lrh44DG+e/JxqmKUUPJE5Qzb9kjmk7hFEZSIsnN3i2x/lupWhUQmo8TMRLAhqImKSxgzL7LgckKFFJ7UrzjEelO4DQl/iGSEsiwAa+F16hpMiZE1moTqAcFSA0PKh+EkIVfopha+uI04Pqs3LfxmlHisRnJfUgmg2VsezUaDwlgOrxph9tU59n5siJ2dBlGxKt9wiBQsKqsNunIpinc2yIwPYgvdOWXTlw3Y+OJbfDLh8p0/3Oaf/soGtWqFcjOK3bJJGC3urtXZPZyn0RBtVhl7hZS1peM67BmKsrxmsFZ12CwblCoehydT9Bcc6jWf8YJuBB0/IGKYfPXMOk+dmmB9o8ZYb5idmqdo7mIUHBEFD9ugZBvslDx6cibReNvjQCx+4jauWF4aIqTmK2WU+uQHSR39JQwz2xm5f1+k/uBAvf4y/9fv/CFWdoQDhw6RSqVUFv2N3/gNpqamiMfjFPLd9A8OqM8lq66tiY+Uw586EKM/UgYjRiRi0dhZIyQe3X4Lw/EIxWJY6TxucV3V2J5TxookVfNhyzA6kVbU4lY4qWS+W8V1wuk84rDZ2l4mlOrCSgrFNoxfWlbCB+cPPMoZ2fUHAdXZIkYtoF6qU5jo5a3Pv8Hgsd2snL/N3k8cZ+P6MslEAisqLs8BN7/4Foc+dpxQTi8vTNNk/cYabNuYw13kkjFm7szTt6uLVKGL9OFegrCruutWPcBZF1qJRXN9R3GwwvkkzsK2GqGF81mCmsvqlRZdA12USxVy4yahmkw0pKITvQ4L6hCPehjDXTTqLrEYVFddEn1xaLqs3WsojwDZ9ecGA8ayVYbXVpn/3CU+caKfy2/V+cwHV9kqlqk2Iwz1WcSUUbAe6ouspaqllQeBdP1yZOsJgF6eCCpMegjtXyCnoCl0b2UGLKtu+VnSmWvpIBE9U6tkkb2XAkWkhXxXqbwo9JqqWfWWTMkaGdLASfMpV9igFUSpT+rNVMjs+hME6vTL/O4XXmS9brJ3aopsNsvXvvY1JUsuDVU4LJKEARcvXeSjH/2oKgkuX77Mc8+c5vkRm6HaDS0fqbw+9WamLbKntzQCt1MOyzL60OtYpXh3f7YqgAsRKZN1q2gV6Qus6dXtblMhlqARinDugFBRTuJ7MRqrDWXT2Cg3yaRzLJ9bZLu4wfC+fvofnaC0XcSrO4rU5tQ8yne3GDg5RKNUJWSZRJIm1YU6d796jbEPTpHPF1hZWCZZiBErRIkPZ7Sld1OvD8QrFNcl3pXA6MuwPb9NKmypmlUMJcLdCZydJGuX6sTjDXqncnieoTJVfctTmTvkVMjt76HpxNhZXqNnIkH5nkfgR+nOp7nx4j36dsUIVsuc6tpkf2ud2HaZiJklHNRYnK/yp59rcH22xqV7IYb7Iox0hSjVNRyxt8tjsCCNjoY66hGUrDm9thSoqALKYkLPflXwilx7zWSzYlJ3w5RKRfUQJKIx4tEau/qjXJ4R63iLRsOnty8gHbWolDy6UiGiURjrlXskzVrnodCwRwlUkZ1MilJKqEtPpt5hnP0OGbW9rZAbL13/9MuqAM8MTrGxuamy5tzcHF/4whfI5XKsrq5CtsW1AAAN80lEQVSyZ3I3165P88QTT/Dyyy8xObmHUyeO8fxIA//6N/XmXlK9bC9UraqPEglcWfNp3Ke8QA1LEbSRH7JEqqI9uNbyj3ruoWloETGcUGMVWRtqXKZthnn9wFFePH1SUZZL53fw4pA72IO31FDzychQDCMWsPXmJvl9fUTyEeobVeLZOIYAKSxbZXzVZKpNoIG70VDrTcSxWv5NwKuG/GaD7cvz9HT3UvclyGRdbBEbzlHc3CKXTlNd2yIRTuBVPEhEccsB1etxwmmTRrxMdk9BbZ2Uj1bLVtnOi4awvBgt1ycUlToyjMzJY/J51aE/KPHIyjVObMxib/isVWPK0Xt6usm+vhqnDhe5eMvjjRsG8+s7PPdokruLIeZWNvn4qS6eOqzllbSCokaEySJFA2W0l4DKlzJXlcmL0WJp2+LeaoKZJZsnj6Z56bywYi0mBwOmBhNcnPWYXXHZKkEqYfD+U2mu3izRl49wd7HKB05Y9OY6uA15ALTBiEwg6pMfICn6qHL0vzdQSlu9to3Ks1WN+gr/7gsvMr1QIpVJc/fuXX7pl35JZdYLb7xBvrsbywyxvrHNgX37+cpXv8Bf/m/+Cl/50uf5yYEKI94cif3PkewdYOeGoLBaeNIYNZqE+yYJh01qM1cwsnliw3tplVZpxXIkxo9Qm36BUL2kEEexyUfw7BpBdQPBzoS7e5UNlbdxl5YRIZztp742w9mRAV4/cRK7HDD7O9fJHuij8NwYr/3zb7HvyF66nuujXm0y85uXGDw6wtLsBpYTJugy6N3Thx+pMHB0HE+s99TwWw/rtX/nwxg07QbirVexDFNGmcQzYtggM0alYIa7UVGUZVEbwQ5o3C2SOTzE3fMu2d4hVpauEO5LkJ5I0TUexhDFPjUUN2necGlFTBpbNolEmtuv3WbPU31MDRR5/u5ZprYXaG7IKZLn3K0mieQgy3M1fvkDNYzQFnU3huGl8XCJRhp4LRPXC0iGPeJhbUCnH/zOgqd96rbRaTpgJBAEKxFitWRxe8FkbrnGaK/F+GiGla0m43mTuhdw/nqZ3lSK8bEUL725wvtPd1MreVy7W6PoBXzsdJieqNYPbiMh1S8UJcjmxAdJHpNmSsiEGm33vR9vJ/e1xDdDH2O+bOBLKyqjnr86z7X5HaUndPr0aer1Gi+99DKJRIJ6vc6tO7fpznfzyNHj3Jy5xv/wD/8x16evcDixQXLhVXqf/lmqWxs41XUC2yYxtJfS7FXiMjQWl79EhuryLLHJR4mJp+nqLOmJgzTmr+BVN/EDk66jP4ntQnNpllRvv5Jhl0F+8/qrGN19JHN9bNy5wKuFHG88eop63Wfhj24QHUqRmepl58Ianu+T3pMm09PHzJen6RnOsTS9QHmnRrQ7ztSje6gkHIYODuOEtXKL1CmqEHmnJ13wDJ70BRq5L7PHtmuVuoZGvUXIhp3LK0qWvHBsCC8hNV+S8//bHCMnhvEpMfhor7hkYcU9bGGF+hZ3v3KPkYPdlLdcAtsgsV7h+aEdPlQ/S59dUpl+u5Hh1pxPzUmyXo4yNVDl5GRRIcrkoFKnlfpcK0UrxIXaycsuXl5hB/HwziBQhVdQSDMNYhRevmzZDF+o73LUS70p2AKZlYaVkLAg1ATaKbKgImXUIqpOvHDQUCAXtXDoPAPKlt5SXX/iPy1QBZWi74i8NLu4zPKN13jt0izffeMmV6en+fmf/zTxeJRwOMLs3bsMDA4Si8Xp7+3DawW8+eZZbt64yfbGKn/tp/Yy6d1T6CWPOJGBCXyx4QnCRBNp/EaZUCyDEYsS7KzKiFg1MFS2CFIFFcAh36e5taiEgqO9wwTVLVzHxdleIDVxkOaymD+UCSufKYOzB47x2ikxCzaIuLKW9JUKszIwU0Hn4ooumiePtwaKiFao6vJFklKutq78Vd3c8Uh9tyNJG6np66VRYfpnCfU4VGvgFIWFGqaVjIDYh8uKMHBpvGlQWbbIH7CwYjI1ADI2QVdIBX7UFf3RpmKWDlS3OLF8lWMrM+Ttinhd4Ept2xK0kcXsepS5pSo/8xREWjv6wVLCvpIxJVDlvWqzhwdYjndMXG/7Sw1VFONk7XeK4RGI4KsyU5bOXYsxqwBU8FB96sgaR4NvNVJO037kv7YqqRSmo42V/+EC1XcDLXCr60anuMDKjdd4+cJtmmaWbFeemzdusGtykunpadKplLo9Xbku8rkuhsfGefGFb6gXJSOs5/vLDDRuqvWnF0ow8Mm/QWXrLsH2BrHCGJXiFt39IzSqG/jbGwJqI5rKUrr6MqnDz5EZPkTQ2GHp3FeIZXsoHHka6kVavsfKhe8w+uyfYv3it3DvvalqO9u0eP3AY5x97CRNUQBpO3EIMqhlyE/XQAthc8rXKxicOurkwklBqh2QH5xNnd3/uyOrNGCxg+h6sFdRYsHrVYJMUglWaISSKEyLGrVL2Elx+7slkRsh0+cTV6h9WwmimWmXcDpCIuSwq7jE6cWr7C4u4u+4eK0EdTtEKuxSdePMLMRZ3bL5qSd8umOb6pi+D59Ub0W2TELV1oH6oK3+wQAcWdwIHlYE1ARTIddJu/e1M7Iyv5OeQpqv9g5fglA9JJpTJsowtESARK63owSFNTVHL+t/qED19Q5VI0vlxhfnWXnjS6zcmWanKjNEXbyOj08ovrwIjMVkPFXIc/3yZQ4dfxTbtdUKVVBV4e07xOprKgDU8nJgr8IqBqLlnhSb8QamXETRlC9tEpKhYjSNVy1iZXqUsp7pNWnWKxBOEkl3Ewj5TB4jzyOS6aK5OYdVl+OupSRozh46wfkTjyhev6CWNPgioh4WLUGuMVvSgWqooc4yHeDifQuVdpbUcMN3W+zdl8tvC/O+PUvpxkR3uw94ExKo4qpsEjQsNl8RKZ8avY9kVB3rL3gsLs3y+LPjZK/fYWprmtH6Bj3xKA0nwfScTy5rcGzMYPpemeVVi6N7TPYNbShElGc9YDMoEKTflqS/77nVecc/OFD1U6yvjZ7WaLMKzbORIG7bbraxwQ9dxXYmlVJBo8YUmkJOGTUSu88v/OECtSWBqp5CVXjRLK6w8tK/Jbh7RhXVnbKgMzy6zw2Xnbnv45mmkjyXp1d7l+pTVGn0K/luef2aNKd5Up2jsiNb3q6ZlK68RvjIUaGgMirrybRAf59SYpbxiViOK+Bvi4YZ5cyhxzh/4oQCTiufVZVX9c9SR7spGUJIdXr3r3Gq2sKyjXt7qHbTN6RtTPnORX4Hwqvkz/XHAwyWDn8ZpSl0vUJyS/aRqYIe+wSlGKWbNpszFfKjXRSSJoXKIo/6S0TvrDIacamWqlxbgN6uJJmUgdN0sGs2VsTjwHCLoS6BW9bb+FNd5qiCUc1L29muUxjefzR/8NGvUFQKUPRArlw9tO03qAY2DwHXOw+1zpbaWrRz/fQcV05rWZJoWtMPnVGDdkbVGTCkyH0SqKE7L+kU/314TX0jFEJGasC2Vr4a9aqxhja7FV9NV6Bu9ykmmtymmFCKpuDhmWEVdPJ79Htv41CVAHfnynSKLEG7y7GhMaQStPJ9FTPBuUPHOSuBKhbrCkyij3PFJlVHlMxstaKIHMfqGGvPbe/DYds1+sNDvXfLPw8LOTyM+tHth+iVaBsh/bvkfWtDCVcIcSFPZzwnSms7oPL6BonFFX6ub5NCdUVtuybSMoJrcmUxRH9PN196cZmje5IMpxrsHrJJx8VIQtNx5KLoY1rygjzEgpLSQ3alBfBwof3gaXrXkZA+WDvUQC0ldP8pVJ9rKvkDdYs2fK+9ONCvScMKdVn6/7Z3NTsJA0F4qAIaORAvXD1oYtSTB+MLGI+efEmfw4MnQzybEIMxUQ9GhUR+2pqZb7bbAi1QWlICvZhgu92Znd356XwziKUbiAwElWv4s9fPNfz3gq4FyV6/C9UPfLhHg68Xat/fkfv8IF8qEJ4ZXzLQbCBu1gqKnC6iNoAdkrtVn+BZk9qv/7SmoZ1vkP0f+Sl0PviC93k6PKfm5Ql9lx3aHdhGusJXrWsUXqMZzpUMbgmvMIbjfq877h/1tpgvZar3unTRbtHpe4veWkNqPv7S0XFD45s+fX441Pl5pdvrBlVLXXKoJ0nn5gwHfUaWRhkYGDapaQmvelhjgLJx+mLDJJqP6jBGi7egUyP34IrqZzfkVvZpe6baUyKnwFbKX493quYw6m+pKV3KgyXql7jhLFdHZn9YzQ18IAw6kyxlKokv4YVFnQBJphaN4FFVTntAR8ivAbioRdF8r6Joh04YKT7yluVvwXl5KUIt2k0LfIjfXpYerJLhylGRqYV8xUQ1CFCTQw38EwCoMfHEeWeb0/0sikPuQCcGP5si9kXzhmZymqLqD3yyZE9a5qmOG8Ja5liETQdPjlGlcAqln5xObgZ3KE8yUo5twp/QKyJvkhighpNEKMaHjgT8VfMH6kRUtCoqabaVIaYoJZVTHuPkCNRY4pAM716ACXFqod9TMZaXHU5WYIgp6sYyRU00PBhExhUSImsQB3zPh6HZj2rxo+oJwJqHccJCOim/f6TZhCvbVh+Tbau2jRpAk4fInpZFRrQVBIxARh2xoihHtpeZ3dL2USvFcDkgwDdwgQLzC3QCC/hKX2JVYkdGSnZIuaN4gGU0KcXrq8sCp8mULhSNnxBLLBLj+EQNfYKxoRRd+iJsNg1DwjQJGpGZuitGQI0DFNYAqLG6yhfTzhUOkFrEERC7NZNMy4igrjIDNnNfDw4Uw3BbD15vqFyAA//aamfBvxGCrwAAAABJRU5ErkJggg=="/>
          <p:cNvSpPr>
            <a:spLocks noChangeAspect="1" noChangeArrowheads="1"/>
          </p:cNvSpPr>
          <p:nvPr/>
        </p:nvSpPr>
        <p:spPr bwMode="auto">
          <a:xfrm>
            <a:off x="7324119" y="2510819"/>
            <a:ext cx="16192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26" y="1911928"/>
            <a:ext cx="3759986" cy="2658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22" y="4158697"/>
            <a:ext cx="3537206" cy="25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724BE-EDD0-4A39-A964-442B3C7F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2" y="5288357"/>
            <a:ext cx="8492464" cy="1633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842" y="173513"/>
            <a:ext cx="6356885" cy="45869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педагогічної ради на тему: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«STREAM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освіта як інноваційний підхід до </a:t>
            </a:r>
            <a:endParaRPr lang="uk-UA" sz="32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базових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компетенцій </a:t>
            </a:r>
            <a:endParaRPr lang="uk-UA" sz="32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дошкільного віку»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(форма проведення у стилі «Методичний кластер»)</a:t>
            </a:r>
            <a:endParaRPr lang="ru-RU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37" y="173513"/>
            <a:ext cx="5163376" cy="53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4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724BE-EDD0-4A39-A964-442B3C7F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9" y="5666508"/>
            <a:ext cx="7412182" cy="1191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7988" y="120815"/>
            <a:ext cx="782925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Килим </a:t>
            </a:r>
            <a:r>
              <a:rPr lang="ru-RU" sz="2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ідей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«Кроки до </a:t>
            </a:r>
            <a:r>
              <a:rPr lang="ru-RU" sz="2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успіху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 </a:t>
            </a: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Мета: 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представлення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нових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освітніх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систем, </a:t>
            </a:r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моделей </a:t>
            </a:r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щодо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вирішення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актуальних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стратегічних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розвитку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закладу та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колективу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29538"/>
              </p:ext>
            </p:extLst>
          </p:nvPr>
        </p:nvGraphicFramePr>
        <p:xfrm>
          <a:off x="775856" y="1880892"/>
          <a:ext cx="11097488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729822">
                  <a:extLst>
                    <a:ext uri="{9D8B030D-6E8A-4147-A177-3AD203B41FA5}">
                      <a16:colId xmlns:a16="http://schemas.microsoft.com/office/drawing/2014/main" val="1377154670"/>
                    </a:ext>
                  </a:extLst>
                </a:gridCol>
                <a:gridCol w="6666328">
                  <a:extLst>
                    <a:ext uri="{9D8B030D-6E8A-4147-A177-3AD203B41FA5}">
                      <a16:colId xmlns:a16="http://schemas.microsoft.com/office/drawing/2014/main" val="2916719438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21955445"/>
                    </a:ext>
                  </a:extLst>
                </a:gridCol>
                <a:gridCol w="2055637">
                  <a:extLst>
                    <a:ext uri="{9D8B030D-6E8A-4147-A177-3AD203B41FA5}">
                      <a16:colId xmlns:a16="http://schemas.microsoft.com/office/drawing/2014/main" val="2684210644"/>
                    </a:ext>
                  </a:extLst>
                </a:gridCol>
              </a:tblGrid>
              <a:tr h="795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«Класичні та інноваційні підходи в роботі вихователя»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workshop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93526"/>
                  </a:ext>
                </a:extLst>
              </a:tr>
              <a:tr h="795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«Освітні STREAM-</a:t>
                      </a:r>
                      <a:r>
                        <a:rPr lang="uk-UA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проєкти</a:t>
                      </a: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роботі з дітьми»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лабораторія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655873"/>
                  </a:ext>
                </a:extLst>
              </a:tr>
              <a:tr h="1192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«Використання дитячої журналістики як засобу пізнавального та особистісного розвитку дошкільника»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коучінг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909263"/>
                  </a:ext>
                </a:extLst>
              </a:tr>
              <a:tr h="795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 напрямку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STREAM</a:t>
                      </a: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методичний кейс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68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3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4641272"/>
            <a:ext cx="11429680" cy="18343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695189"/>
            <a:ext cx="11970327" cy="39887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21590" algn="ctr">
              <a:lnSpc>
                <a:spcPts val="12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Педагоги провели майстер-класи «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Методична панорама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indent="-21590" algn="ctr">
              <a:lnSpc>
                <a:spcPts val="12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-21590" algn="ctr">
              <a:lnSpc>
                <a:spcPts val="1200"/>
              </a:lnSpc>
              <a:spcAft>
                <a:spcPts val="0"/>
              </a:spcAft>
            </a:pPr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-21590" algn="ctr">
              <a:lnSpc>
                <a:spcPts val="12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векторі STREAM-ОСВІТА»</a:t>
            </a:r>
            <a:endParaRPr lang="ru-RU" sz="24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познайомити педагогів з впровадженням через практичну роботу з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дошкільниками елементів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альтернативної програми «STREAM-освіта, або «Стежинки у Всесвіт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допомогти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практично вибудовувати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реалізовувати інтегрований (міждисциплінарний) підхід до пізнання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оточуючого світу, 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роботі з дітьми,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надаючи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перевагу дослідженню,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експериментуванню, практичним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методам і прийомам, що розвивають у дошкільників  наочно-образне,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логічне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креативне мислення.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07" y="179242"/>
            <a:ext cx="4162102" cy="2202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4" y="126134"/>
            <a:ext cx="3638041" cy="5053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1" y="205221"/>
            <a:ext cx="3367336" cy="4020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17463" r="284" b="2651"/>
          <a:stretch/>
        </p:blipFill>
        <p:spPr>
          <a:xfrm>
            <a:off x="3942807" y="2463512"/>
            <a:ext cx="4162102" cy="22744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638096"/>
            <a:ext cx="865909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ихователь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Зінов'єва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Ольга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Ігорівна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розпочала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майстер-клас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провела </a:t>
            </a:r>
          </a:p>
          <a:p>
            <a:pPr algn="just"/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цікаве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дітьми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старшого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дошкільного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віку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групи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№ 9 </a:t>
            </a:r>
          </a:p>
          <a:p>
            <a:pPr algn="just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Відстукує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годинник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невпинно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лине час…». 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Діти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цікавістю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дізналися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 те,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світі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існує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багато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видів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годинників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 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розглянули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музей "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Країна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часу". 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Провели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експеримент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можна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встигнути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2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хвилини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". 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також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конструктора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побудували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власний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годинник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схемами.</a:t>
            </a:r>
            <a:endParaRPr lang="ru-RU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62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78" y="5764088"/>
            <a:ext cx="4922841" cy="790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218" y="182986"/>
            <a:ext cx="11028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Цей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напрям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інтегрує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собі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завдання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формування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дітей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загальних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наукових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уявлень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світ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ознайомлення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їх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інформаційно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комунікаційними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технологіями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розвиток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уміння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експериментувати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конструювати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Вихователь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Коваленко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М.М.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провела для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дітей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середнього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віку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№ 4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інтегроване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розділу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ЕАМ –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освіта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Неспішно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крок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кроком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минають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пори року".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провели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водою,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експерименти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піском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та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отримали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нові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знання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навколишній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світ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" y="2086084"/>
            <a:ext cx="3454246" cy="4605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12" y="2021428"/>
            <a:ext cx="3502737" cy="467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91" y="2021428"/>
            <a:ext cx="4657436" cy="3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2172</TotalTime>
  <Words>953</Words>
  <Application>Microsoft Office PowerPoint</Application>
  <PresentationFormat>Широкоэкранный</PresentationFormat>
  <Paragraphs>116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Trebuchet MS</vt:lpstr>
      <vt:lpstr>1_Воздушный поток</vt:lpstr>
      <vt:lpstr> Заклад дошкільної освіти (ясла-садок) № 16  Ізюмської міської ради  Впровадження STREAM-технологій в освітній процес задля формування самостійного, нестандартного, інженерного мислення дітей з метою підготовки їх до технологічних інновацій у житті.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Q</cp:lastModifiedBy>
  <cp:revision>165</cp:revision>
  <dcterms:created xsi:type="dcterms:W3CDTF">2019-04-04T11:55:39Z</dcterms:created>
  <dcterms:modified xsi:type="dcterms:W3CDTF">2021-08-27T09:44:27Z</dcterms:modified>
</cp:coreProperties>
</file>